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6B_9BE79085.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4"/>
  </p:sldMasterIdLst>
  <p:notesMasterIdLst>
    <p:notesMasterId r:id="rId26"/>
  </p:notesMasterIdLst>
  <p:sldIdLst>
    <p:sldId id="256" r:id="rId5"/>
    <p:sldId id="296" r:id="rId6"/>
    <p:sldId id="355" r:id="rId7"/>
    <p:sldId id="360" r:id="rId8"/>
    <p:sldId id="357" r:id="rId9"/>
    <p:sldId id="358" r:id="rId10"/>
    <p:sldId id="356" r:id="rId11"/>
    <p:sldId id="367" r:id="rId12"/>
    <p:sldId id="371" r:id="rId13"/>
    <p:sldId id="362" r:id="rId14"/>
    <p:sldId id="363" r:id="rId15"/>
    <p:sldId id="364" r:id="rId16"/>
    <p:sldId id="368" r:id="rId17"/>
    <p:sldId id="372" r:id="rId18"/>
    <p:sldId id="373" r:id="rId19"/>
    <p:sldId id="369" r:id="rId20"/>
    <p:sldId id="365" r:id="rId21"/>
    <p:sldId id="370" r:id="rId22"/>
    <p:sldId id="301" r:id="rId23"/>
    <p:sldId id="353" r:id="rId24"/>
    <p:sldId id="366" r:id="rId2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BA60550-ADB3-90A8-2D8F-2B807E1617C5}" name="Ohashi, Naomi (fju4ek)" initials="NO" userId="S::fju4ek@virginia.edu::f42a8710-aefb-48d6-a28a-53d71dfc3c3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DADB37"/>
    <a:srgbClr val="CC5D08"/>
    <a:srgbClr val="C00000"/>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B6F2A5-FB68-4358-8492-CA41FD66844B}" v="560" dt="2023-12-03T22:23:36.1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hashi, Naomi (fju4ek)" userId="f42a8710-aefb-48d6-a28a-53d71dfc3c31" providerId="ADAL" clId="{95B6F2A5-FB68-4358-8492-CA41FD66844B}"/>
    <pc:docChg chg="undo redo custSel addSld delSld modSld sldOrd modMainMaster">
      <pc:chgData name="Ohashi, Naomi (fju4ek)" userId="f42a8710-aefb-48d6-a28a-53d71dfc3c31" providerId="ADAL" clId="{95B6F2A5-FB68-4358-8492-CA41FD66844B}" dt="2023-12-03T22:23:38.053" v="8071"/>
      <pc:docMkLst>
        <pc:docMk/>
      </pc:docMkLst>
      <pc:sldChg chg="addSp delSp modSp mod">
        <pc:chgData name="Ohashi, Naomi (fju4ek)" userId="f42a8710-aefb-48d6-a28a-53d71dfc3c31" providerId="ADAL" clId="{95B6F2A5-FB68-4358-8492-CA41FD66844B}" dt="2023-12-01T05:08:39.983" v="2917" actId="2711"/>
        <pc:sldMkLst>
          <pc:docMk/>
          <pc:sldMk cId="0" sldId="256"/>
        </pc:sldMkLst>
        <pc:spChg chg="mod">
          <ac:chgData name="Ohashi, Naomi (fju4ek)" userId="f42a8710-aefb-48d6-a28a-53d71dfc3c31" providerId="ADAL" clId="{95B6F2A5-FB68-4358-8492-CA41FD66844B}" dt="2023-12-01T05:08:39.983" v="2917" actId="2711"/>
          <ac:spMkLst>
            <pc:docMk/>
            <pc:sldMk cId="0" sldId="256"/>
            <ac:spMk id="3" creationId="{4F57BA8C-E58E-4191-B6C7-A2F7CC2BDCB0}"/>
          </ac:spMkLst>
        </pc:spChg>
        <pc:spChg chg="mod">
          <ac:chgData name="Ohashi, Naomi (fju4ek)" userId="f42a8710-aefb-48d6-a28a-53d71dfc3c31" providerId="ADAL" clId="{95B6F2A5-FB68-4358-8492-CA41FD66844B}" dt="2023-12-01T05:08:25.584" v="2916" actId="2711"/>
          <ac:spMkLst>
            <pc:docMk/>
            <pc:sldMk cId="0" sldId="256"/>
            <ac:spMk id="4" creationId="{E3A56C5D-4F8E-47EA-A87C-6F3764F9FB5B}"/>
          </ac:spMkLst>
        </pc:spChg>
        <pc:spChg chg="add del">
          <ac:chgData name="Ohashi, Naomi (fju4ek)" userId="f42a8710-aefb-48d6-a28a-53d71dfc3c31" providerId="ADAL" clId="{95B6F2A5-FB68-4358-8492-CA41FD66844B}" dt="2023-11-30T06:25:20.654" v="146" actId="22"/>
          <ac:spMkLst>
            <pc:docMk/>
            <pc:sldMk cId="0" sldId="256"/>
            <ac:spMk id="11" creationId="{D731CD96-F9B3-D8A1-FD69-4C791BC61028}"/>
          </ac:spMkLst>
        </pc:spChg>
        <pc:spChg chg="add del">
          <ac:chgData name="Ohashi, Naomi (fju4ek)" userId="f42a8710-aefb-48d6-a28a-53d71dfc3c31" providerId="ADAL" clId="{95B6F2A5-FB68-4358-8492-CA41FD66844B}" dt="2023-11-30T06:25:28.524" v="148" actId="22"/>
          <ac:spMkLst>
            <pc:docMk/>
            <pc:sldMk cId="0" sldId="256"/>
            <ac:spMk id="13" creationId="{67D597D1-614C-EFBF-6314-3A9EC10CB4BB}"/>
          </ac:spMkLst>
        </pc:spChg>
      </pc:sldChg>
      <pc:sldChg chg="addSp delSp modSp add mod">
        <pc:chgData name="Ohashi, Naomi (fju4ek)" userId="f42a8710-aefb-48d6-a28a-53d71dfc3c31" providerId="ADAL" clId="{95B6F2A5-FB68-4358-8492-CA41FD66844B}" dt="2023-12-02T06:35:33.984" v="6003" actId="20577"/>
        <pc:sldMkLst>
          <pc:docMk/>
          <pc:sldMk cId="4130658818" sldId="296"/>
        </pc:sldMkLst>
        <pc:spChg chg="mod">
          <ac:chgData name="Ohashi, Naomi (fju4ek)" userId="f42a8710-aefb-48d6-a28a-53d71dfc3c31" providerId="ADAL" clId="{95B6F2A5-FB68-4358-8492-CA41FD66844B}" dt="2023-12-02T05:14:00.578" v="4932"/>
          <ac:spMkLst>
            <pc:docMk/>
            <pc:sldMk cId="4130658818" sldId="296"/>
            <ac:spMk id="2" creationId="{D85C271D-AD98-DC98-55AA-36C93AFA4982}"/>
          </ac:spMkLst>
        </pc:spChg>
        <pc:spChg chg="del mod">
          <ac:chgData name="Ohashi, Naomi (fju4ek)" userId="f42a8710-aefb-48d6-a28a-53d71dfc3c31" providerId="ADAL" clId="{95B6F2A5-FB68-4358-8492-CA41FD66844B}" dt="2023-11-30T06:27:30.176" v="194" actId="478"/>
          <ac:spMkLst>
            <pc:docMk/>
            <pc:sldMk cId="4130658818" sldId="296"/>
            <ac:spMk id="3" creationId="{12A4E5D2-52B7-8636-5F42-5168D7FEB7FE}"/>
          </ac:spMkLst>
        </pc:spChg>
        <pc:spChg chg="mod">
          <ac:chgData name="Ohashi, Naomi (fju4ek)" userId="f42a8710-aefb-48d6-a28a-53d71dfc3c31" providerId="ADAL" clId="{95B6F2A5-FB68-4358-8492-CA41FD66844B}" dt="2023-12-02T06:35:33.984" v="6003" actId="20577"/>
          <ac:spMkLst>
            <pc:docMk/>
            <pc:sldMk cId="4130658818" sldId="296"/>
            <ac:spMk id="4" creationId="{265260DC-9BA5-7CB7-153F-7BE152E6A320}"/>
          </ac:spMkLst>
        </pc:spChg>
        <pc:spChg chg="del mod">
          <ac:chgData name="Ohashi, Naomi (fju4ek)" userId="f42a8710-aefb-48d6-a28a-53d71dfc3c31" providerId="ADAL" clId="{95B6F2A5-FB68-4358-8492-CA41FD66844B}" dt="2023-11-30T06:27:33.519" v="195" actId="478"/>
          <ac:spMkLst>
            <pc:docMk/>
            <pc:sldMk cId="4130658818" sldId="296"/>
            <ac:spMk id="5" creationId="{F25F97EE-AA07-1990-F34C-56A3D7ADC9F1}"/>
          </ac:spMkLst>
        </pc:spChg>
        <pc:spChg chg="del mod">
          <ac:chgData name="Ohashi, Naomi (fju4ek)" userId="f42a8710-aefb-48d6-a28a-53d71dfc3c31" providerId="ADAL" clId="{95B6F2A5-FB68-4358-8492-CA41FD66844B}" dt="2023-11-30T06:27:56.424" v="208" actId="478"/>
          <ac:spMkLst>
            <pc:docMk/>
            <pc:sldMk cId="4130658818" sldId="296"/>
            <ac:spMk id="6" creationId="{0A8282A6-3644-7E44-5811-7AE802A06221}"/>
          </ac:spMkLst>
        </pc:spChg>
        <pc:spChg chg="del mod">
          <ac:chgData name="Ohashi, Naomi (fju4ek)" userId="f42a8710-aefb-48d6-a28a-53d71dfc3c31" providerId="ADAL" clId="{95B6F2A5-FB68-4358-8492-CA41FD66844B}" dt="2023-11-30T06:27:35.337" v="196" actId="478"/>
          <ac:spMkLst>
            <pc:docMk/>
            <pc:sldMk cId="4130658818" sldId="296"/>
            <ac:spMk id="7" creationId="{E1CFEF31-0351-C9E2-AD46-37CDA702B897}"/>
          </ac:spMkLst>
        </pc:spChg>
        <pc:spChg chg="del mod">
          <ac:chgData name="Ohashi, Naomi (fju4ek)" userId="f42a8710-aefb-48d6-a28a-53d71dfc3c31" providerId="ADAL" clId="{95B6F2A5-FB68-4358-8492-CA41FD66844B}" dt="2023-11-30T06:28:02.474" v="210" actId="478"/>
          <ac:spMkLst>
            <pc:docMk/>
            <pc:sldMk cId="4130658818" sldId="296"/>
            <ac:spMk id="8" creationId="{EEF08F7D-D29F-3FAE-BAB4-E61172762C45}"/>
          </ac:spMkLst>
        </pc:spChg>
        <pc:spChg chg="del mod">
          <ac:chgData name="Ohashi, Naomi (fju4ek)" userId="f42a8710-aefb-48d6-a28a-53d71dfc3c31" providerId="ADAL" clId="{95B6F2A5-FB68-4358-8492-CA41FD66844B}" dt="2023-11-30T06:27:37.959" v="197" actId="478"/>
          <ac:spMkLst>
            <pc:docMk/>
            <pc:sldMk cId="4130658818" sldId="296"/>
            <ac:spMk id="9" creationId="{922A6530-FC43-6984-8AEF-69826475D044}"/>
          </ac:spMkLst>
        </pc:spChg>
        <pc:spChg chg="del mod">
          <ac:chgData name="Ohashi, Naomi (fju4ek)" userId="f42a8710-aefb-48d6-a28a-53d71dfc3c31" providerId="ADAL" clId="{95B6F2A5-FB68-4358-8492-CA41FD66844B}" dt="2023-11-30T06:28:06.965" v="212" actId="478"/>
          <ac:spMkLst>
            <pc:docMk/>
            <pc:sldMk cId="4130658818" sldId="296"/>
            <ac:spMk id="10" creationId="{04274C97-029E-5B59-72F8-8EDDA221C05B}"/>
          </ac:spMkLst>
        </pc:spChg>
        <pc:spChg chg="mod">
          <ac:chgData name="Ohashi, Naomi (fju4ek)" userId="f42a8710-aefb-48d6-a28a-53d71dfc3c31" providerId="ADAL" clId="{95B6F2A5-FB68-4358-8492-CA41FD66844B}" dt="2023-12-02T05:14:00.578" v="4932"/>
          <ac:spMkLst>
            <pc:docMk/>
            <pc:sldMk cId="4130658818" sldId="296"/>
            <ac:spMk id="11" creationId="{6706FF30-0C9B-FD68-79FA-318BCCF0E8A6}"/>
          </ac:spMkLst>
        </pc:spChg>
        <pc:spChg chg="mod">
          <ac:chgData name="Ohashi, Naomi (fju4ek)" userId="f42a8710-aefb-48d6-a28a-53d71dfc3c31" providerId="ADAL" clId="{95B6F2A5-FB68-4358-8492-CA41FD66844B}" dt="2023-12-02T05:14:00.578" v="4932"/>
          <ac:spMkLst>
            <pc:docMk/>
            <pc:sldMk cId="4130658818" sldId="296"/>
            <ac:spMk id="12" creationId="{37AB3F49-B0E5-B403-51C4-8D852D2DEBB1}"/>
          </ac:spMkLst>
        </pc:spChg>
        <pc:spChg chg="mod">
          <ac:chgData name="Ohashi, Naomi (fju4ek)" userId="f42a8710-aefb-48d6-a28a-53d71dfc3c31" providerId="ADAL" clId="{95B6F2A5-FB68-4358-8492-CA41FD66844B}" dt="2023-12-02T05:14:00.578" v="4932"/>
          <ac:spMkLst>
            <pc:docMk/>
            <pc:sldMk cId="4130658818" sldId="296"/>
            <ac:spMk id="13" creationId="{E7F5E5EF-C8F5-DB8D-982E-F2A1ACA3B374}"/>
          </ac:spMkLst>
        </pc:spChg>
        <pc:spChg chg="add del mod">
          <ac:chgData name="Ohashi, Naomi (fju4ek)" userId="f42a8710-aefb-48d6-a28a-53d71dfc3c31" providerId="ADAL" clId="{95B6F2A5-FB68-4358-8492-CA41FD66844B}" dt="2023-11-30T06:28:00.189" v="209" actId="478"/>
          <ac:spMkLst>
            <pc:docMk/>
            <pc:sldMk cId="4130658818" sldId="296"/>
            <ac:spMk id="15" creationId="{1D7A8DD9-C9CE-69F0-9B16-4F27AB776A31}"/>
          </ac:spMkLst>
        </pc:spChg>
        <pc:spChg chg="add del mod">
          <ac:chgData name="Ohashi, Naomi (fju4ek)" userId="f42a8710-aefb-48d6-a28a-53d71dfc3c31" providerId="ADAL" clId="{95B6F2A5-FB68-4358-8492-CA41FD66844B}" dt="2023-11-30T06:28:04.425" v="211" actId="478"/>
          <ac:spMkLst>
            <pc:docMk/>
            <pc:sldMk cId="4130658818" sldId="296"/>
            <ac:spMk id="17" creationId="{8FEA07DB-9D1A-CE44-B5EC-66DEE533EE6E}"/>
          </ac:spMkLst>
        </pc:spChg>
        <pc:spChg chg="add del mod">
          <ac:chgData name="Ohashi, Naomi (fju4ek)" userId="f42a8710-aefb-48d6-a28a-53d71dfc3c31" providerId="ADAL" clId="{95B6F2A5-FB68-4358-8492-CA41FD66844B}" dt="2023-11-30T06:28:08.105" v="213" actId="478"/>
          <ac:spMkLst>
            <pc:docMk/>
            <pc:sldMk cId="4130658818" sldId="296"/>
            <ac:spMk id="19" creationId="{A78730D7-BD2E-E35F-049A-36FEF7B1097F}"/>
          </ac:spMkLst>
        </pc:spChg>
      </pc:sldChg>
      <pc:sldChg chg="add del mod ord modShow">
        <pc:chgData name="Ohashi, Naomi (fju4ek)" userId="f42a8710-aefb-48d6-a28a-53d71dfc3c31" providerId="ADAL" clId="{95B6F2A5-FB68-4358-8492-CA41FD66844B}" dt="2023-12-03T21:55:20.621" v="7858"/>
        <pc:sldMkLst>
          <pc:docMk/>
          <pc:sldMk cId="3598081637" sldId="301"/>
        </pc:sldMkLst>
      </pc:sldChg>
      <pc:sldChg chg="modSp del">
        <pc:chgData name="Ohashi, Naomi (fju4ek)" userId="f42a8710-aefb-48d6-a28a-53d71dfc3c31" providerId="ADAL" clId="{95B6F2A5-FB68-4358-8492-CA41FD66844B}" dt="2023-11-30T06:30:44.911" v="278" actId="47"/>
        <pc:sldMkLst>
          <pc:docMk/>
          <pc:sldMk cId="2278413508" sldId="309"/>
        </pc:sldMkLst>
        <pc:spChg chg="mod">
          <ac:chgData name="Ohashi, Naomi (fju4ek)" userId="f42a8710-aefb-48d6-a28a-53d71dfc3c31" providerId="ADAL" clId="{95B6F2A5-FB68-4358-8492-CA41FD66844B}" dt="2023-11-30T06:20:33.920" v="71"/>
          <ac:spMkLst>
            <pc:docMk/>
            <pc:sldMk cId="2278413508" sldId="309"/>
            <ac:spMk id="2" creationId="{7F9E115D-EF03-4AA1-B161-B439A6445212}"/>
          </ac:spMkLst>
        </pc:spChg>
      </pc:sldChg>
      <pc:sldChg chg="modSp del">
        <pc:chgData name="Ohashi, Naomi (fju4ek)" userId="f42a8710-aefb-48d6-a28a-53d71dfc3c31" providerId="ADAL" clId="{95B6F2A5-FB68-4358-8492-CA41FD66844B}" dt="2023-11-30T06:30:45.116" v="279" actId="47"/>
        <pc:sldMkLst>
          <pc:docMk/>
          <pc:sldMk cId="2911740311" sldId="310"/>
        </pc:sldMkLst>
        <pc:spChg chg="mod">
          <ac:chgData name="Ohashi, Naomi (fju4ek)" userId="f42a8710-aefb-48d6-a28a-53d71dfc3c31" providerId="ADAL" clId="{95B6F2A5-FB68-4358-8492-CA41FD66844B}" dt="2023-11-30T06:20:33.920" v="71"/>
          <ac:spMkLst>
            <pc:docMk/>
            <pc:sldMk cId="2911740311" sldId="310"/>
            <ac:spMk id="2" creationId="{7F9E115D-EF03-4AA1-B161-B439A6445212}"/>
          </ac:spMkLst>
        </pc:spChg>
      </pc:sldChg>
      <pc:sldChg chg="del">
        <pc:chgData name="Ohashi, Naomi (fju4ek)" userId="f42a8710-aefb-48d6-a28a-53d71dfc3c31" providerId="ADAL" clId="{95B6F2A5-FB68-4358-8492-CA41FD66844B}" dt="2023-11-30T06:30:30.383" v="254" actId="47"/>
        <pc:sldMkLst>
          <pc:docMk/>
          <pc:sldMk cId="153138879" sldId="312"/>
        </pc:sldMkLst>
      </pc:sldChg>
      <pc:sldChg chg="modSp del">
        <pc:chgData name="Ohashi, Naomi (fju4ek)" userId="f42a8710-aefb-48d6-a28a-53d71dfc3c31" providerId="ADAL" clId="{95B6F2A5-FB68-4358-8492-CA41FD66844B}" dt="2023-11-30T06:30:44.535" v="276" actId="47"/>
        <pc:sldMkLst>
          <pc:docMk/>
          <pc:sldMk cId="1181646356" sldId="314"/>
        </pc:sldMkLst>
        <pc:spChg chg="mod">
          <ac:chgData name="Ohashi, Naomi (fju4ek)" userId="f42a8710-aefb-48d6-a28a-53d71dfc3c31" providerId="ADAL" clId="{95B6F2A5-FB68-4358-8492-CA41FD66844B}" dt="2023-11-30T06:20:33.920" v="71"/>
          <ac:spMkLst>
            <pc:docMk/>
            <pc:sldMk cId="1181646356" sldId="314"/>
            <ac:spMk id="2" creationId="{7F9E115D-EF03-4AA1-B161-B439A6445212}"/>
          </ac:spMkLst>
        </pc:spChg>
      </pc:sldChg>
      <pc:sldChg chg="modSp del">
        <pc:chgData name="Ohashi, Naomi (fju4ek)" userId="f42a8710-aefb-48d6-a28a-53d71dfc3c31" providerId="ADAL" clId="{95B6F2A5-FB68-4358-8492-CA41FD66844B}" dt="2023-11-30T06:30:44.717" v="277" actId="47"/>
        <pc:sldMkLst>
          <pc:docMk/>
          <pc:sldMk cId="3121063990" sldId="315"/>
        </pc:sldMkLst>
        <pc:spChg chg="mod">
          <ac:chgData name="Ohashi, Naomi (fju4ek)" userId="f42a8710-aefb-48d6-a28a-53d71dfc3c31" providerId="ADAL" clId="{95B6F2A5-FB68-4358-8492-CA41FD66844B}" dt="2023-11-30T06:20:33.920" v="71"/>
          <ac:spMkLst>
            <pc:docMk/>
            <pc:sldMk cId="3121063990" sldId="315"/>
            <ac:spMk id="2" creationId="{7F9E115D-EF03-4AA1-B161-B439A6445212}"/>
          </ac:spMkLst>
        </pc:spChg>
      </pc:sldChg>
      <pc:sldChg chg="modSp del">
        <pc:chgData name="Ohashi, Naomi (fju4ek)" userId="f42a8710-aefb-48d6-a28a-53d71dfc3c31" providerId="ADAL" clId="{95B6F2A5-FB68-4358-8492-CA41FD66844B}" dt="2023-11-30T06:30:46.006" v="280" actId="47"/>
        <pc:sldMkLst>
          <pc:docMk/>
          <pc:sldMk cId="1719259387" sldId="316"/>
        </pc:sldMkLst>
        <pc:spChg chg="mod">
          <ac:chgData name="Ohashi, Naomi (fju4ek)" userId="f42a8710-aefb-48d6-a28a-53d71dfc3c31" providerId="ADAL" clId="{95B6F2A5-FB68-4358-8492-CA41FD66844B}" dt="2023-11-30T06:20:33.920" v="71"/>
          <ac:spMkLst>
            <pc:docMk/>
            <pc:sldMk cId="1719259387" sldId="316"/>
            <ac:spMk id="2" creationId="{7F9E115D-EF03-4AA1-B161-B439A6445212}"/>
          </ac:spMkLst>
        </pc:spChg>
      </pc:sldChg>
      <pc:sldChg chg="del">
        <pc:chgData name="Ohashi, Naomi (fju4ek)" userId="f42a8710-aefb-48d6-a28a-53d71dfc3c31" providerId="ADAL" clId="{95B6F2A5-FB68-4358-8492-CA41FD66844B}" dt="2023-11-30T06:30:37.835" v="260" actId="47"/>
        <pc:sldMkLst>
          <pc:docMk/>
          <pc:sldMk cId="1028194975" sldId="319"/>
        </pc:sldMkLst>
      </pc:sldChg>
      <pc:sldChg chg="del">
        <pc:chgData name="Ohashi, Naomi (fju4ek)" userId="f42a8710-aefb-48d6-a28a-53d71dfc3c31" providerId="ADAL" clId="{95B6F2A5-FB68-4358-8492-CA41FD66844B}" dt="2023-11-30T06:30:38.040" v="261" actId="47"/>
        <pc:sldMkLst>
          <pc:docMk/>
          <pc:sldMk cId="1083724758" sldId="320"/>
        </pc:sldMkLst>
      </pc:sldChg>
      <pc:sldChg chg="del">
        <pc:chgData name="Ohashi, Naomi (fju4ek)" userId="f42a8710-aefb-48d6-a28a-53d71dfc3c31" providerId="ADAL" clId="{95B6F2A5-FB68-4358-8492-CA41FD66844B}" dt="2023-11-30T06:30:38.284" v="262" actId="47"/>
        <pc:sldMkLst>
          <pc:docMk/>
          <pc:sldMk cId="594503991" sldId="321"/>
        </pc:sldMkLst>
      </pc:sldChg>
      <pc:sldChg chg="del">
        <pc:chgData name="Ohashi, Naomi (fju4ek)" userId="f42a8710-aefb-48d6-a28a-53d71dfc3c31" providerId="ADAL" clId="{95B6F2A5-FB68-4358-8492-CA41FD66844B}" dt="2023-11-30T06:30:38.550" v="263" actId="47"/>
        <pc:sldMkLst>
          <pc:docMk/>
          <pc:sldMk cId="716668987" sldId="322"/>
        </pc:sldMkLst>
      </pc:sldChg>
      <pc:sldChg chg="del">
        <pc:chgData name="Ohashi, Naomi (fju4ek)" userId="f42a8710-aefb-48d6-a28a-53d71dfc3c31" providerId="ADAL" clId="{95B6F2A5-FB68-4358-8492-CA41FD66844B}" dt="2023-11-30T06:30:39.357" v="264" actId="47"/>
        <pc:sldMkLst>
          <pc:docMk/>
          <pc:sldMk cId="2939940836" sldId="323"/>
        </pc:sldMkLst>
      </pc:sldChg>
      <pc:sldChg chg="del">
        <pc:chgData name="Ohashi, Naomi (fju4ek)" userId="f42a8710-aefb-48d6-a28a-53d71dfc3c31" providerId="ADAL" clId="{95B6F2A5-FB68-4358-8492-CA41FD66844B}" dt="2023-11-30T06:30:39.575" v="265" actId="47"/>
        <pc:sldMkLst>
          <pc:docMk/>
          <pc:sldMk cId="3772917011" sldId="324"/>
        </pc:sldMkLst>
      </pc:sldChg>
      <pc:sldChg chg="modSp del">
        <pc:chgData name="Ohashi, Naomi (fju4ek)" userId="f42a8710-aefb-48d6-a28a-53d71dfc3c31" providerId="ADAL" clId="{95B6F2A5-FB68-4358-8492-CA41FD66844B}" dt="2023-11-30T06:30:34.859" v="255" actId="47"/>
        <pc:sldMkLst>
          <pc:docMk/>
          <pc:sldMk cId="556224501" sldId="330"/>
        </pc:sldMkLst>
        <pc:spChg chg="mod">
          <ac:chgData name="Ohashi, Naomi (fju4ek)" userId="f42a8710-aefb-48d6-a28a-53d71dfc3c31" providerId="ADAL" clId="{95B6F2A5-FB68-4358-8492-CA41FD66844B}" dt="2023-11-30T06:20:33.920" v="71"/>
          <ac:spMkLst>
            <pc:docMk/>
            <pc:sldMk cId="556224501" sldId="330"/>
            <ac:spMk id="2" creationId="{7F9E115D-EF03-4AA1-B161-B439A6445212}"/>
          </ac:spMkLst>
        </pc:spChg>
      </pc:sldChg>
      <pc:sldChg chg="del">
        <pc:chgData name="Ohashi, Naomi (fju4ek)" userId="f42a8710-aefb-48d6-a28a-53d71dfc3c31" providerId="ADAL" clId="{95B6F2A5-FB68-4358-8492-CA41FD66844B}" dt="2023-11-30T06:30:47.440" v="283" actId="47"/>
        <pc:sldMkLst>
          <pc:docMk/>
          <pc:sldMk cId="1263419872" sldId="331"/>
        </pc:sldMkLst>
      </pc:sldChg>
      <pc:sldChg chg="del">
        <pc:chgData name="Ohashi, Naomi (fju4ek)" userId="f42a8710-aefb-48d6-a28a-53d71dfc3c31" providerId="ADAL" clId="{95B6F2A5-FB68-4358-8492-CA41FD66844B}" dt="2023-11-30T06:30:36.359" v="256" actId="47"/>
        <pc:sldMkLst>
          <pc:docMk/>
          <pc:sldMk cId="2783378494" sldId="332"/>
        </pc:sldMkLst>
      </pc:sldChg>
      <pc:sldChg chg="del">
        <pc:chgData name="Ohashi, Naomi (fju4ek)" userId="f42a8710-aefb-48d6-a28a-53d71dfc3c31" providerId="ADAL" clId="{95B6F2A5-FB68-4358-8492-CA41FD66844B}" dt="2023-11-30T06:30:36.840" v="258" actId="47"/>
        <pc:sldMkLst>
          <pc:docMk/>
          <pc:sldMk cId="1317290241" sldId="333"/>
        </pc:sldMkLst>
      </pc:sldChg>
      <pc:sldChg chg="del">
        <pc:chgData name="Ohashi, Naomi (fju4ek)" userId="f42a8710-aefb-48d6-a28a-53d71dfc3c31" providerId="ADAL" clId="{95B6F2A5-FB68-4358-8492-CA41FD66844B}" dt="2023-11-30T06:30:47.790" v="286" actId="47"/>
        <pc:sldMkLst>
          <pc:docMk/>
          <pc:sldMk cId="1322654029" sldId="334"/>
        </pc:sldMkLst>
      </pc:sldChg>
      <pc:sldChg chg="modSp del">
        <pc:chgData name="Ohashi, Naomi (fju4ek)" userId="f42a8710-aefb-48d6-a28a-53d71dfc3c31" providerId="ADAL" clId="{95B6F2A5-FB68-4358-8492-CA41FD66844B}" dt="2023-11-30T06:30:48.024" v="287" actId="47"/>
        <pc:sldMkLst>
          <pc:docMk/>
          <pc:sldMk cId="2315985279" sldId="335"/>
        </pc:sldMkLst>
        <pc:spChg chg="mod">
          <ac:chgData name="Ohashi, Naomi (fju4ek)" userId="f42a8710-aefb-48d6-a28a-53d71dfc3c31" providerId="ADAL" clId="{95B6F2A5-FB68-4358-8492-CA41FD66844B}" dt="2023-11-30T06:20:33.920" v="71"/>
          <ac:spMkLst>
            <pc:docMk/>
            <pc:sldMk cId="2315985279" sldId="335"/>
            <ac:spMk id="32" creationId="{D06BE74B-3CA1-45B4-8CF9-7B28E9FBA5D2}"/>
          </ac:spMkLst>
        </pc:spChg>
      </pc:sldChg>
      <pc:sldChg chg="modSp del">
        <pc:chgData name="Ohashi, Naomi (fju4ek)" userId="f42a8710-aefb-48d6-a28a-53d71dfc3c31" providerId="ADAL" clId="{95B6F2A5-FB68-4358-8492-CA41FD66844B}" dt="2023-11-30T06:30:49.047" v="288" actId="47"/>
        <pc:sldMkLst>
          <pc:docMk/>
          <pc:sldMk cId="2061073747" sldId="336"/>
        </pc:sldMkLst>
        <pc:spChg chg="mod">
          <ac:chgData name="Ohashi, Naomi (fju4ek)" userId="f42a8710-aefb-48d6-a28a-53d71dfc3c31" providerId="ADAL" clId="{95B6F2A5-FB68-4358-8492-CA41FD66844B}" dt="2023-11-30T06:20:33.920" v="71"/>
          <ac:spMkLst>
            <pc:docMk/>
            <pc:sldMk cId="2061073747" sldId="336"/>
            <ac:spMk id="32" creationId="{D06BE74B-3CA1-45B4-8CF9-7B28E9FBA5D2}"/>
          </ac:spMkLst>
        </pc:spChg>
      </pc:sldChg>
      <pc:sldChg chg="modSp del">
        <pc:chgData name="Ohashi, Naomi (fju4ek)" userId="f42a8710-aefb-48d6-a28a-53d71dfc3c31" providerId="ADAL" clId="{95B6F2A5-FB68-4358-8492-CA41FD66844B}" dt="2023-11-30T06:30:49.641" v="289" actId="47"/>
        <pc:sldMkLst>
          <pc:docMk/>
          <pc:sldMk cId="388568177" sldId="337"/>
        </pc:sldMkLst>
        <pc:spChg chg="mod">
          <ac:chgData name="Ohashi, Naomi (fju4ek)" userId="f42a8710-aefb-48d6-a28a-53d71dfc3c31" providerId="ADAL" clId="{95B6F2A5-FB68-4358-8492-CA41FD66844B}" dt="2023-11-30T06:20:33.920" v="71"/>
          <ac:spMkLst>
            <pc:docMk/>
            <pc:sldMk cId="388568177" sldId="337"/>
            <ac:spMk id="32" creationId="{D06BE74B-3CA1-45B4-8CF9-7B28E9FBA5D2}"/>
          </ac:spMkLst>
        </pc:spChg>
      </pc:sldChg>
      <pc:sldChg chg="del">
        <pc:chgData name="Ohashi, Naomi (fju4ek)" userId="f42a8710-aefb-48d6-a28a-53d71dfc3c31" providerId="ADAL" clId="{95B6F2A5-FB68-4358-8492-CA41FD66844B}" dt="2023-11-30T06:30:43.353" v="272" actId="47"/>
        <pc:sldMkLst>
          <pc:docMk/>
          <pc:sldMk cId="152516714" sldId="338"/>
        </pc:sldMkLst>
      </pc:sldChg>
      <pc:sldChg chg="del">
        <pc:chgData name="Ohashi, Naomi (fju4ek)" userId="f42a8710-aefb-48d6-a28a-53d71dfc3c31" providerId="ADAL" clId="{95B6F2A5-FB68-4358-8492-CA41FD66844B}" dt="2023-11-30T06:30:43.480" v="273" actId="47"/>
        <pc:sldMkLst>
          <pc:docMk/>
          <pc:sldMk cId="3845788065" sldId="339"/>
        </pc:sldMkLst>
      </pc:sldChg>
      <pc:sldChg chg="del">
        <pc:chgData name="Ohashi, Naomi (fju4ek)" userId="f42a8710-aefb-48d6-a28a-53d71dfc3c31" providerId="ADAL" clId="{95B6F2A5-FB68-4358-8492-CA41FD66844B}" dt="2023-11-30T06:30:43.636" v="274" actId="47"/>
        <pc:sldMkLst>
          <pc:docMk/>
          <pc:sldMk cId="1869015088" sldId="340"/>
        </pc:sldMkLst>
      </pc:sldChg>
      <pc:sldChg chg="del">
        <pc:chgData name="Ohashi, Naomi (fju4ek)" userId="f42a8710-aefb-48d6-a28a-53d71dfc3c31" providerId="ADAL" clId="{95B6F2A5-FB68-4358-8492-CA41FD66844B}" dt="2023-11-30T06:30:40.803" v="267" actId="47"/>
        <pc:sldMkLst>
          <pc:docMk/>
          <pc:sldMk cId="2227877801" sldId="341"/>
        </pc:sldMkLst>
      </pc:sldChg>
      <pc:sldChg chg="del">
        <pc:chgData name="Ohashi, Naomi (fju4ek)" userId="f42a8710-aefb-48d6-a28a-53d71dfc3c31" providerId="ADAL" clId="{95B6F2A5-FB68-4358-8492-CA41FD66844B}" dt="2023-11-30T06:30:42.917" v="270" actId="47"/>
        <pc:sldMkLst>
          <pc:docMk/>
          <pc:sldMk cId="1384799029" sldId="344"/>
        </pc:sldMkLst>
      </pc:sldChg>
      <pc:sldChg chg="del">
        <pc:chgData name="Ohashi, Naomi (fju4ek)" userId="f42a8710-aefb-48d6-a28a-53d71dfc3c31" providerId="ADAL" clId="{95B6F2A5-FB68-4358-8492-CA41FD66844B}" dt="2023-11-30T06:30:41.074" v="268" actId="47"/>
        <pc:sldMkLst>
          <pc:docMk/>
          <pc:sldMk cId="1555082210" sldId="345"/>
        </pc:sldMkLst>
      </pc:sldChg>
      <pc:sldChg chg="modSp del">
        <pc:chgData name="Ohashi, Naomi (fju4ek)" userId="f42a8710-aefb-48d6-a28a-53d71dfc3c31" providerId="ADAL" clId="{95B6F2A5-FB68-4358-8492-CA41FD66844B}" dt="2023-11-30T06:30:44.321" v="275" actId="47"/>
        <pc:sldMkLst>
          <pc:docMk/>
          <pc:sldMk cId="896927529" sldId="346"/>
        </pc:sldMkLst>
        <pc:spChg chg="mod">
          <ac:chgData name="Ohashi, Naomi (fju4ek)" userId="f42a8710-aefb-48d6-a28a-53d71dfc3c31" providerId="ADAL" clId="{95B6F2A5-FB68-4358-8492-CA41FD66844B}" dt="2023-11-30T06:20:33.920" v="71"/>
          <ac:spMkLst>
            <pc:docMk/>
            <pc:sldMk cId="896927529" sldId="346"/>
            <ac:spMk id="2" creationId="{7F9E115D-EF03-4AA1-B161-B439A6445212}"/>
          </ac:spMkLst>
        </pc:spChg>
      </pc:sldChg>
      <pc:sldChg chg="del">
        <pc:chgData name="Ohashi, Naomi (fju4ek)" userId="f42a8710-aefb-48d6-a28a-53d71dfc3c31" providerId="ADAL" clId="{95B6F2A5-FB68-4358-8492-CA41FD66844B}" dt="2023-11-30T06:30:39.794" v="266" actId="47"/>
        <pc:sldMkLst>
          <pc:docMk/>
          <pc:sldMk cId="2435741970" sldId="347"/>
        </pc:sldMkLst>
      </pc:sldChg>
      <pc:sldChg chg="del">
        <pc:chgData name="Ohashi, Naomi (fju4ek)" userId="f42a8710-aefb-48d6-a28a-53d71dfc3c31" providerId="ADAL" clId="{95B6F2A5-FB68-4358-8492-CA41FD66844B}" dt="2023-11-30T06:30:37.063" v="259" actId="47"/>
        <pc:sldMkLst>
          <pc:docMk/>
          <pc:sldMk cId="2834934031" sldId="348"/>
        </pc:sldMkLst>
      </pc:sldChg>
      <pc:sldChg chg="del">
        <pc:chgData name="Ohashi, Naomi (fju4ek)" userId="f42a8710-aefb-48d6-a28a-53d71dfc3c31" providerId="ADAL" clId="{95B6F2A5-FB68-4358-8492-CA41FD66844B}" dt="2023-11-30T06:30:47.170" v="282" actId="47"/>
        <pc:sldMkLst>
          <pc:docMk/>
          <pc:sldMk cId="2329538019" sldId="349"/>
        </pc:sldMkLst>
      </pc:sldChg>
      <pc:sldChg chg="del">
        <pc:chgData name="Ohashi, Naomi (fju4ek)" userId="f42a8710-aefb-48d6-a28a-53d71dfc3c31" providerId="ADAL" clId="{95B6F2A5-FB68-4358-8492-CA41FD66844B}" dt="2023-11-30T06:30:47.608" v="284" actId="47"/>
        <pc:sldMkLst>
          <pc:docMk/>
          <pc:sldMk cId="208759550" sldId="350"/>
        </pc:sldMkLst>
      </pc:sldChg>
      <pc:sldChg chg="del">
        <pc:chgData name="Ohashi, Naomi (fju4ek)" userId="f42a8710-aefb-48d6-a28a-53d71dfc3c31" providerId="ADAL" clId="{95B6F2A5-FB68-4358-8492-CA41FD66844B}" dt="2023-11-30T06:30:47.631" v="285" actId="47"/>
        <pc:sldMkLst>
          <pc:docMk/>
          <pc:sldMk cId="2187584368" sldId="351"/>
        </pc:sldMkLst>
      </pc:sldChg>
      <pc:sldChg chg="modSp del">
        <pc:chgData name="Ohashi, Naomi (fju4ek)" userId="f42a8710-aefb-48d6-a28a-53d71dfc3c31" providerId="ADAL" clId="{95B6F2A5-FB68-4358-8492-CA41FD66844B}" dt="2023-11-30T06:30:49.889" v="290" actId="47"/>
        <pc:sldMkLst>
          <pc:docMk/>
          <pc:sldMk cId="1968251203" sldId="352"/>
        </pc:sldMkLst>
        <pc:spChg chg="mod">
          <ac:chgData name="Ohashi, Naomi (fju4ek)" userId="f42a8710-aefb-48d6-a28a-53d71dfc3c31" providerId="ADAL" clId="{95B6F2A5-FB68-4358-8492-CA41FD66844B}" dt="2023-11-30T06:20:33.920" v="71"/>
          <ac:spMkLst>
            <pc:docMk/>
            <pc:sldMk cId="1968251203" sldId="352"/>
            <ac:spMk id="32" creationId="{D06BE74B-3CA1-45B4-8CF9-7B28E9FBA5D2}"/>
          </ac:spMkLst>
        </pc:spChg>
      </pc:sldChg>
      <pc:sldChg chg="addSp delSp modSp add del mod delAnim modShow">
        <pc:chgData name="Ohashi, Naomi (fju4ek)" userId="f42a8710-aefb-48d6-a28a-53d71dfc3c31" providerId="ADAL" clId="{95B6F2A5-FB68-4358-8492-CA41FD66844B}" dt="2023-12-02T05:14:00.578" v="4932"/>
        <pc:sldMkLst>
          <pc:docMk/>
          <pc:sldMk cId="2108516484" sldId="353"/>
        </pc:sldMkLst>
        <pc:spChg chg="add mod">
          <ac:chgData name="Ohashi, Naomi (fju4ek)" userId="f42a8710-aefb-48d6-a28a-53d71dfc3c31" providerId="ADAL" clId="{95B6F2A5-FB68-4358-8492-CA41FD66844B}" dt="2023-12-02T05:14:00.578" v="4932"/>
          <ac:spMkLst>
            <pc:docMk/>
            <pc:sldMk cId="2108516484" sldId="353"/>
            <ac:spMk id="3" creationId="{C29E4306-7BF6-758D-5A3F-280BD0D70BC0}"/>
          </ac:spMkLst>
        </pc:spChg>
        <pc:spChg chg="add mod">
          <ac:chgData name="Ohashi, Naomi (fju4ek)" userId="f42a8710-aefb-48d6-a28a-53d71dfc3c31" providerId="ADAL" clId="{95B6F2A5-FB68-4358-8492-CA41FD66844B}" dt="2023-12-01T05:19:21.412" v="3017"/>
          <ac:spMkLst>
            <pc:docMk/>
            <pc:sldMk cId="2108516484" sldId="353"/>
            <ac:spMk id="7" creationId="{BE895CA2-7727-1F80-1F54-FA36515B6F25}"/>
          </ac:spMkLst>
        </pc:spChg>
        <pc:spChg chg="del">
          <ac:chgData name="Ohashi, Naomi (fju4ek)" userId="f42a8710-aefb-48d6-a28a-53d71dfc3c31" providerId="ADAL" clId="{95B6F2A5-FB68-4358-8492-CA41FD66844B}" dt="2023-11-30T08:32:44.096" v="1971" actId="478"/>
          <ac:spMkLst>
            <pc:docMk/>
            <pc:sldMk cId="2108516484" sldId="353"/>
            <ac:spMk id="17" creationId="{535721BF-47E3-4BC0-A294-47CA0E5BAA13}"/>
          </ac:spMkLst>
        </pc:spChg>
        <pc:spChg chg="del">
          <ac:chgData name="Ohashi, Naomi (fju4ek)" userId="f42a8710-aefb-48d6-a28a-53d71dfc3c31" providerId="ADAL" clId="{95B6F2A5-FB68-4358-8492-CA41FD66844B}" dt="2023-11-30T08:32:45.284" v="1972" actId="478"/>
          <ac:spMkLst>
            <pc:docMk/>
            <pc:sldMk cId="2108516484" sldId="353"/>
            <ac:spMk id="18" creationId="{317D8D56-2F86-40BF-B13C-CB6B6A08E06D}"/>
          </ac:spMkLst>
        </pc:spChg>
        <pc:spChg chg="del">
          <ac:chgData name="Ohashi, Naomi (fju4ek)" userId="f42a8710-aefb-48d6-a28a-53d71dfc3c31" providerId="ADAL" clId="{95B6F2A5-FB68-4358-8492-CA41FD66844B}" dt="2023-11-30T08:32:47.716" v="1973" actId="478"/>
          <ac:spMkLst>
            <pc:docMk/>
            <pc:sldMk cId="2108516484" sldId="353"/>
            <ac:spMk id="19" creationId="{EAC57D72-D50C-493A-B76A-709039E072ED}"/>
          </ac:spMkLst>
        </pc:spChg>
        <pc:spChg chg="del">
          <ac:chgData name="Ohashi, Naomi (fju4ek)" userId="f42a8710-aefb-48d6-a28a-53d71dfc3c31" providerId="ADAL" clId="{95B6F2A5-FB68-4358-8492-CA41FD66844B}" dt="2023-11-30T08:32:49.120" v="1974" actId="478"/>
          <ac:spMkLst>
            <pc:docMk/>
            <pc:sldMk cId="2108516484" sldId="353"/>
            <ac:spMk id="20" creationId="{35DD391E-D4C3-43D1-9A4F-5370801A4EC5}"/>
          </ac:spMkLst>
        </pc:spChg>
        <pc:spChg chg="del">
          <ac:chgData name="Ohashi, Naomi (fju4ek)" userId="f42a8710-aefb-48d6-a28a-53d71dfc3c31" providerId="ADAL" clId="{95B6F2A5-FB68-4358-8492-CA41FD66844B}" dt="2023-11-30T08:32:51.647" v="1975" actId="478"/>
          <ac:spMkLst>
            <pc:docMk/>
            <pc:sldMk cId="2108516484" sldId="353"/>
            <ac:spMk id="21" creationId="{F15533FC-E868-49DA-92E8-2810A0D84E48}"/>
          </ac:spMkLst>
        </pc:spChg>
        <pc:spChg chg="del">
          <ac:chgData name="Ohashi, Naomi (fju4ek)" userId="f42a8710-aefb-48d6-a28a-53d71dfc3c31" providerId="ADAL" clId="{95B6F2A5-FB68-4358-8492-CA41FD66844B}" dt="2023-11-30T08:32:55.236" v="1977" actId="478"/>
          <ac:spMkLst>
            <pc:docMk/>
            <pc:sldMk cId="2108516484" sldId="353"/>
            <ac:spMk id="23" creationId="{29A5242D-6331-450C-A2C6-3209283BC0DC}"/>
          </ac:spMkLst>
        </pc:spChg>
        <pc:spChg chg="del">
          <ac:chgData name="Ohashi, Naomi (fju4ek)" userId="f42a8710-aefb-48d6-a28a-53d71dfc3c31" providerId="ADAL" clId="{95B6F2A5-FB68-4358-8492-CA41FD66844B}" dt="2023-11-30T08:32:57.404" v="1978" actId="478"/>
          <ac:spMkLst>
            <pc:docMk/>
            <pc:sldMk cId="2108516484" sldId="353"/>
            <ac:spMk id="25" creationId="{6113E896-4609-4C1B-B1E3-D9F928A1245F}"/>
          </ac:spMkLst>
        </pc:spChg>
        <pc:spChg chg="del">
          <ac:chgData name="Ohashi, Naomi (fju4ek)" userId="f42a8710-aefb-48d6-a28a-53d71dfc3c31" providerId="ADAL" clId="{95B6F2A5-FB68-4358-8492-CA41FD66844B}" dt="2023-11-30T08:32:34.437" v="1966" actId="478"/>
          <ac:spMkLst>
            <pc:docMk/>
            <pc:sldMk cId="2108516484" sldId="353"/>
            <ac:spMk id="29" creationId="{B1F6E9B1-548D-487B-8294-93F1552FEFA3}"/>
          </ac:spMkLst>
        </pc:spChg>
        <pc:spChg chg="del">
          <ac:chgData name="Ohashi, Naomi (fju4ek)" userId="f42a8710-aefb-48d6-a28a-53d71dfc3c31" providerId="ADAL" clId="{95B6F2A5-FB68-4358-8492-CA41FD66844B}" dt="2023-11-30T08:32:59.621" v="1979" actId="478"/>
          <ac:spMkLst>
            <pc:docMk/>
            <pc:sldMk cId="2108516484" sldId="353"/>
            <ac:spMk id="30" creationId="{BDEC7B2E-E869-4ABB-84C7-C822FEE8E8ED}"/>
          </ac:spMkLst>
        </pc:spChg>
        <pc:spChg chg="del">
          <ac:chgData name="Ohashi, Naomi (fju4ek)" userId="f42a8710-aefb-48d6-a28a-53d71dfc3c31" providerId="ADAL" clId="{95B6F2A5-FB68-4358-8492-CA41FD66844B}" dt="2023-11-30T08:33:05.116" v="1983" actId="478"/>
          <ac:spMkLst>
            <pc:docMk/>
            <pc:sldMk cId="2108516484" sldId="353"/>
            <ac:spMk id="31" creationId="{2A8E1BA7-709C-4939-97D4-7662E4BD7F66}"/>
          </ac:spMkLst>
        </pc:spChg>
        <pc:spChg chg="del mod">
          <ac:chgData name="Ohashi, Naomi (fju4ek)" userId="f42a8710-aefb-48d6-a28a-53d71dfc3c31" providerId="ADAL" clId="{95B6F2A5-FB68-4358-8492-CA41FD66844B}" dt="2023-12-01T05:18:52.489" v="3012"/>
          <ac:spMkLst>
            <pc:docMk/>
            <pc:sldMk cId="2108516484" sldId="353"/>
            <ac:spMk id="32" creationId="{D06BE74B-3CA1-45B4-8CF9-7B28E9FBA5D2}"/>
          </ac:spMkLst>
        </pc:spChg>
        <pc:spChg chg="del mod">
          <ac:chgData name="Ohashi, Naomi (fju4ek)" userId="f42a8710-aefb-48d6-a28a-53d71dfc3c31" providerId="ADAL" clId="{95B6F2A5-FB68-4358-8492-CA41FD66844B}" dt="2023-11-30T08:32:42.113" v="1970" actId="478"/>
          <ac:spMkLst>
            <pc:docMk/>
            <pc:sldMk cId="2108516484" sldId="353"/>
            <ac:spMk id="39" creationId="{DCE82D1C-5397-4DF5-9F10-9D0C49494E69}"/>
          </ac:spMkLst>
        </pc:spChg>
        <pc:spChg chg="del">
          <ac:chgData name="Ohashi, Naomi (fju4ek)" userId="f42a8710-aefb-48d6-a28a-53d71dfc3c31" providerId="ADAL" clId="{95B6F2A5-FB68-4358-8492-CA41FD66844B}" dt="2023-11-30T08:33:02.883" v="1981" actId="478"/>
          <ac:spMkLst>
            <pc:docMk/>
            <pc:sldMk cId="2108516484" sldId="353"/>
            <ac:spMk id="42" creationId="{D272408A-7783-47E8-8F79-AE2610149B7E}"/>
          </ac:spMkLst>
        </pc:spChg>
        <pc:graphicFrameChg chg="add mod">
          <ac:chgData name="Ohashi, Naomi (fju4ek)" userId="f42a8710-aefb-48d6-a28a-53d71dfc3c31" providerId="ADAL" clId="{95B6F2A5-FB68-4358-8492-CA41FD66844B}" dt="2023-12-01T05:19:06.744" v="3014"/>
          <ac:graphicFrameMkLst>
            <pc:docMk/>
            <pc:sldMk cId="2108516484" sldId="353"/>
            <ac:graphicFrameMk id="4" creationId="{292448E1-49F7-083C-BF56-A21DDD97E12E}"/>
          </ac:graphicFrameMkLst>
        </pc:graphicFrameChg>
        <pc:picChg chg="del">
          <ac:chgData name="Ohashi, Naomi (fju4ek)" userId="f42a8710-aefb-48d6-a28a-53d71dfc3c31" providerId="ADAL" clId="{95B6F2A5-FB68-4358-8492-CA41FD66844B}" dt="2023-11-30T08:33:06.327" v="1984" actId="478"/>
          <ac:picMkLst>
            <pc:docMk/>
            <pc:sldMk cId="2108516484" sldId="353"/>
            <ac:picMk id="34" creationId="{732049D7-5D98-4E48-9C6E-9EE0155EC47F}"/>
          </ac:picMkLst>
        </pc:picChg>
        <pc:picChg chg="del">
          <ac:chgData name="Ohashi, Naomi (fju4ek)" userId="f42a8710-aefb-48d6-a28a-53d71dfc3c31" providerId="ADAL" clId="{95B6F2A5-FB68-4358-8492-CA41FD66844B}" dt="2023-11-30T08:32:31.502" v="1965" actId="478"/>
          <ac:picMkLst>
            <pc:docMk/>
            <pc:sldMk cId="2108516484" sldId="353"/>
            <ac:picMk id="35" creationId="{981E8730-5FA6-4114-9257-AF9ADDD1FBFD}"/>
          </ac:picMkLst>
        </pc:picChg>
        <pc:picChg chg="del">
          <ac:chgData name="Ohashi, Naomi (fju4ek)" userId="f42a8710-aefb-48d6-a28a-53d71dfc3c31" providerId="ADAL" clId="{95B6F2A5-FB68-4358-8492-CA41FD66844B}" dt="2023-11-30T08:32:35.228" v="1967" actId="478"/>
          <ac:picMkLst>
            <pc:docMk/>
            <pc:sldMk cId="2108516484" sldId="353"/>
            <ac:picMk id="36" creationId="{8A02B2EC-1389-4EC6-AD22-F2A3092C50C5}"/>
          </ac:picMkLst>
        </pc:picChg>
        <pc:picChg chg="del">
          <ac:chgData name="Ohashi, Naomi (fju4ek)" userId="f42a8710-aefb-48d6-a28a-53d71dfc3c31" providerId="ADAL" clId="{95B6F2A5-FB68-4358-8492-CA41FD66844B}" dt="2023-11-30T08:33:00.748" v="1980" actId="478"/>
          <ac:picMkLst>
            <pc:docMk/>
            <pc:sldMk cId="2108516484" sldId="353"/>
            <ac:picMk id="37" creationId="{B58F50B5-42F4-4511-85CA-F17002FC6267}"/>
          </ac:picMkLst>
        </pc:picChg>
        <pc:cxnChg chg="del">
          <ac:chgData name="Ohashi, Naomi (fju4ek)" userId="f42a8710-aefb-48d6-a28a-53d71dfc3c31" providerId="ADAL" clId="{95B6F2A5-FB68-4358-8492-CA41FD66844B}" dt="2023-11-30T08:32:53.357" v="1976" actId="478"/>
          <ac:cxnSpMkLst>
            <pc:docMk/>
            <pc:sldMk cId="2108516484" sldId="353"/>
            <ac:cxnSpMk id="6" creationId="{E449CD06-E837-4227-9AEB-701A94A15BD2}"/>
          </ac:cxnSpMkLst>
        </pc:cxnChg>
        <pc:cxnChg chg="del">
          <ac:chgData name="Ohashi, Naomi (fju4ek)" userId="f42a8710-aefb-48d6-a28a-53d71dfc3c31" providerId="ADAL" clId="{95B6F2A5-FB68-4358-8492-CA41FD66844B}" dt="2023-11-30T08:32:39.288" v="1969" actId="478"/>
          <ac:cxnSpMkLst>
            <pc:docMk/>
            <pc:sldMk cId="2108516484" sldId="353"/>
            <ac:cxnSpMk id="38" creationId="{B92ACD85-0CEA-43E1-9206-5F9ACEB2E859}"/>
          </ac:cxnSpMkLst>
        </pc:cxnChg>
        <pc:cxnChg chg="del">
          <ac:chgData name="Ohashi, Naomi (fju4ek)" userId="f42a8710-aefb-48d6-a28a-53d71dfc3c31" providerId="ADAL" clId="{95B6F2A5-FB68-4358-8492-CA41FD66844B}" dt="2023-11-30T08:33:03.994" v="1982" actId="478"/>
          <ac:cxnSpMkLst>
            <pc:docMk/>
            <pc:sldMk cId="2108516484" sldId="353"/>
            <ac:cxnSpMk id="40" creationId="{0DB333C2-5DBD-4D2C-928B-BD5F7D5D9D38}"/>
          </ac:cxnSpMkLst>
        </pc:cxnChg>
      </pc:sldChg>
      <pc:sldChg chg="modSp del">
        <pc:chgData name="Ohashi, Naomi (fju4ek)" userId="f42a8710-aefb-48d6-a28a-53d71dfc3c31" providerId="ADAL" clId="{95B6F2A5-FB68-4358-8492-CA41FD66844B}" dt="2023-11-30T08:30:55.053" v="1961" actId="47"/>
        <pc:sldMkLst>
          <pc:docMk/>
          <pc:sldMk cId="1752417653" sldId="354"/>
        </pc:sldMkLst>
        <pc:spChg chg="mod">
          <ac:chgData name="Ohashi, Naomi (fju4ek)" userId="f42a8710-aefb-48d6-a28a-53d71dfc3c31" providerId="ADAL" clId="{95B6F2A5-FB68-4358-8492-CA41FD66844B}" dt="2023-11-30T06:20:33.920" v="71"/>
          <ac:spMkLst>
            <pc:docMk/>
            <pc:sldMk cId="1752417653" sldId="354"/>
            <ac:spMk id="2" creationId="{1089109B-564F-4503-9B31-0BBFB949FC29}"/>
          </ac:spMkLst>
        </pc:spChg>
        <pc:spChg chg="mod">
          <ac:chgData name="Ohashi, Naomi (fju4ek)" userId="f42a8710-aefb-48d6-a28a-53d71dfc3c31" providerId="ADAL" clId="{95B6F2A5-FB68-4358-8492-CA41FD66844B}" dt="2023-11-30T06:20:33.920" v="71"/>
          <ac:spMkLst>
            <pc:docMk/>
            <pc:sldMk cId="1752417653" sldId="354"/>
            <ac:spMk id="3" creationId="{40A5793E-67B6-4678-AC56-BCBCCBAE2241}"/>
          </ac:spMkLst>
        </pc:spChg>
      </pc:sldChg>
      <pc:sldChg chg="addSp modSp add mod modNotesTx">
        <pc:chgData name="Ohashi, Naomi (fju4ek)" userId="f42a8710-aefb-48d6-a28a-53d71dfc3c31" providerId="ADAL" clId="{95B6F2A5-FB68-4358-8492-CA41FD66844B}" dt="2023-12-02T05:30:33.350" v="5083"/>
        <pc:sldMkLst>
          <pc:docMk/>
          <pc:sldMk cId="283028520" sldId="355"/>
        </pc:sldMkLst>
        <pc:spChg chg="mod">
          <ac:chgData name="Ohashi, Naomi (fju4ek)" userId="f42a8710-aefb-48d6-a28a-53d71dfc3c31" providerId="ADAL" clId="{95B6F2A5-FB68-4358-8492-CA41FD66844B}" dt="2023-12-01T06:49:49.564" v="4295"/>
          <ac:spMkLst>
            <pc:docMk/>
            <pc:sldMk cId="283028520" sldId="355"/>
            <ac:spMk id="2" creationId="{D85C271D-AD98-DC98-55AA-36C93AFA4982}"/>
          </ac:spMkLst>
        </pc:spChg>
        <pc:spChg chg="mod">
          <ac:chgData name="Ohashi, Naomi (fju4ek)" userId="f42a8710-aefb-48d6-a28a-53d71dfc3c31" providerId="ADAL" clId="{95B6F2A5-FB68-4358-8492-CA41FD66844B}" dt="2023-12-02T05:30:33.350" v="5083"/>
          <ac:spMkLst>
            <pc:docMk/>
            <pc:sldMk cId="283028520" sldId="355"/>
            <ac:spMk id="4" creationId="{265260DC-9BA5-7CB7-153F-7BE152E6A320}"/>
          </ac:spMkLst>
        </pc:spChg>
        <pc:spChg chg="add mod">
          <ac:chgData name="Ohashi, Naomi (fju4ek)" userId="f42a8710-aefb-48d6-a28a-53d71dfc3c31" providerId="ADAL" clId="{95B6F2A5-FB68-4358-8492-CA41FD66844B}" dt="2023-12-01T04:46:35.761" v="2585" actId="1076"/>
          <ac:spMkLst>
            <pc:docMk/>
            <pc:sldMk cId="283028520" sldId="355"/>
            <ac:spMk id="6" creationId="{B4734337-A795-749A-9CED-F10642C10C0D}"/>
          </ac:spMkLst>
        </pc:spChg>
        <pc:spChg chg="mod">
          <ac:chgData name="Ohashi, Naomi (fju4ek)" userId="f42a8710-aefb-48d6-a28a-53d71dfc3c31" providerId="ADAL" clId="{95B6F2A5-FB68-4358-8492-CA41FD66844B}" dt="2023-12-02T05:14:00.578" v="4932"/>
          <ac:spMkLst>
            <pc:docMk/>
            <pc:sldMk cId="283028520" sldId="355"/>
            <ac:spMk id="11" creationId="{6706FF30-0C9B-FD68-79FA-318BCCF0E8A6}"/>
          </ac:spMkLst>
        </pc:spChg>
        <pc:spChg chg="mod">
          <ac:chgData name="Ohashi, Naomi (fju4ek)" userId="f42a8710-aefb-48d6-a28a-53d71dfc3c31" providerId="ADAL" clId="{95B6F2A5-FB68-4358-8492-CA41FD66844B}" dt="2023-12-02T05:14:00.578" v="4932"/>
          <ac:spMkLst>
            <pc:docMk/>
            <pc:sldMk cId="283028520" sldId="355"/>
            <ac:spMk id="12" creationId="{37AB3F49-B0E5-B403-51C4-8D852D2DEBB1}"/>
          </ac:spMkLst>
        </pc:spChg>
        <pc:spChg chg="mod">
          <ac:chgData name="Ohashi, Naomi (fju4ek)" userId="f42a8710-aefb-48d6-a28a-53d71dfc3c31" providerId="ADAL" clId="{95B6F2A5-FB68-4358-8492-CA41FD66844B}" dt="2023-12-02T05:14:00.578" v="4932"/>
          <ac:spMkLst>
            <pc:docMk/>
            <pc:sldMk cId="283028520" sldId="355"/>
            <ac:spMk id="13" creationId="{E7F5E5EF-C8F5-DB8D-982E-F2A1ACA3B374}"/>
          </ac:spMkLst>
        </pc:spChg>
        <pc:picChg chg="add mod">
          <ac:chgData name="Ohashi, Naomi (fju4ek)" userId="f42a8710-aefb-48d6-a28a-53d71dfc3c31" providerId="ADAL" clId="{95B6F2A5-FB68-4358-8492-CA41FD66844B}" dt="2023-12-01T04:44:40.598" v="2574" actId="1076"/>
          <ac:picMkLst>
            <pc:docMk/>
            <pc:sldMk cId="283028520" sldId="355"/>
            <ac:picMk id="5" creationId="{FFB11727-85A5-EA32-3CB7-431A441E8A33}"/>
          </ac:picMkLst>
        </pc:picChg>
        <pc:picChg chg="add mod">
          <ac:chgData name="Ohashi, Naomi (fju4ek)" userId="f42a8710-aefb-48d6-a28a-53d71dfc3c31" providerId="ADAL" clId="{95B6F2A5-FB68-4358-8492-CA41FD66844B}" dt="2023-12-01T04:55:18.675" v="2589" actId="14100"/>
          <ac:picMkLst>
            <pc:docMk/>
            <pc:sldMk cId="283028520" sldId="355"/>
            <ac:picMk id="8" creationId="{E172C214-FF1D-594E-1A0F-4B35E4E37006}"/>
          </ac:picMkLst>
        </pc:picChg>
      </pc:sldChg>
      <pc:sldChg chg="del">
        <pc:chgData name="Ohashi, Naomi (fju4ek)" userId="f42a8710-aefb-48d6-a28a-53d71dfc3c31" providerId="ADAL" clId="{95B6F2A5-FB68-4358-8492-CA41FD66844B}" dt="2023-11-30T06:30:46.462" v="281" actId="47"/>
        <pc:sldMkLst>
          <pc:docMk/>
          <pc:sldMk cId="1810955544" sldId="355"/>
        </pc:sldMkLst>
      </pc:sldChg>
      <pc:sldChg chg="del">
        <pc:chgData name="Ohashi, Naomi (fju4ek)" userId="f42a8710-aefb-48d6-a28a-53d71dfc3c31" providerId="ADAL" clId="{95B6F2A5-FB68-4358-8492-CA41FD66844B}" dt="2023-11-30T06:30:36.647" v="257" actId="47"/>
        <pc:sldMkLst>
          <pc:docMk/>
          <pc:sldMk cId="2074522035" sldId="356"/>
        </pc:sldMkLst>
      </pc:sldChg>
      <pc:sldChg chg="addSp delSp modSp add mod ord modNotesTx">
        <pc:chgData name="Ohashi, Naomi (fju4ek)" userId="f42a8710-aefb-48d6-a28a-53d71dfc3c31" providerId="ADAL" clId="{95B6F2A5-FB68-4358-8492-CA41FD66844B}" dt="2023-12-02T06:34:07.860" v="5993" actId="6549"/>
        <pc:sldMkLst>
          <pc:docMk/>
          <pc:sldMk cId="3486401100" sldId="356"/>
        </pc:sldMkLst>
        <pc:spChg chg="mod">
          <ac:chgData name="Ohashi, Naomi (fju4ek)" userId="f42a8710-aefb-48d6-a28a-53d71dfc3c31" providerId="ADAL" clId="{95B6F2A5-FB68-4358-8492-CA41FD66844B}" dt="2023-12-01T05:16:00.478" v="2962" actId="20577"/>
          <ac:spMkLst>
            <pc:docMk/>
            <pc:sldMk cId="3486401100" sldId="356"/>
            <ac:spMk id="2" creationId="{D85C271D-AD98-DC98-55AA-36C93AFA4982}"/>
          </ac:spMkLst>
        </pc:spChg>
        <pc:spChg chg="add del">
          <ac:chgData name="Ohashi, Naomi (fju4ek)" userId="f42a8710-aefb-48d6-a28a-53d71dfc3c31" providerId="ADAL" clId="{95B6F2A5-FB68-4358-8492-CA41FD66844B}" dt="2023-11-30T06:41:25.857" v="703" actId="478"/>
          <ac:spMkLst>
            <pc:docMk/>
            <pc:sldMk cId="3486401100" sldId="356"/>
            <ac:spMk id="3" creationId="{273E2282-E25E-CE9D-B4B5-93F4CB00580C}"/>
          </ac:spMkLst>
        </pc:spChg>
        <pc:spChg chg="mod">
          <ac:chgData name="Ohashi, Naomi (fju4ek)" userId="f42a8710-aefb-48d6-a28a-53d71dfc3c31" providerId="ADAL" clId="{95B6F2A5-FB68-4358-8492-CA41FD66844B}" dt="2023-12-01T05:16:40.254" v="2966" actId="14100"/>
          <ac:spMkLst>
            <pc:docMk/>
            <pc:sldMk cId="3486401100" sldId="356"/>
            <ac:spMk id="4" creationId="{265260DC-9BA5-7CB7-153F-7BE152E6A320}"/>
          </ac:spMkLst>
        </pc:spChg>
        <pc:spChg chg="add del mod">
          <ac:chgData name="Ohashi, Naomi (fju4ek)" userId="f42a8710-aefb-48d6-a28a-53d71dfc3c31" providerId="ADAL" clId="{95B6F2A5-FB68-4358-8492-CA41FD66844B}" dt="2023-11-30T06:52:52.797" v="981"/>
          <ac:spMkLst>
            <pc:docMk/>
            <pc:sldMk cId="3486401100" sldId="356"/>
            <ac:spMk id="8" creationId="{9E96CEB4-B1AD-5052-D255-203156DBDD0B}"/>
          </ac:spMkLst>
        </pc:spChg>
        <pc:spChg chg="add mod">
          <ac:chgData name="Ohashi, Naomi (fju4ek)" userId="f42a8710-aefb-48d6-a28a-53d71dfc3c31" providerId="ADAL" clId="{95B6F2A5-FB68-4358-8492-CA41FD66844B}" dt="2023-12-02T06:34:07.860" v="5993" actId="6549"/>
          <ac:spMkLst>
            <pc:docMk/>
            <pc:sldMk cId="3486401100" sldId="356"/>
            <ac:spMk id="9" creationId="{47C48E34-EA37-CD6C-5D64-32E0FA1CEE64}"/>
          </ac:spMkLst>
        </pc:spChg>
        <pc:spChg chg="mod">
          <ac:chgData name="Ohashi, Naomi (fju4ek)" userId="f42a8710-aefb-48d6-a28a-53d71dfc3c31" providerId="ADAL" clId="{95B6F2A5-FB68-4358-8492-CA41FD66844B}" dt="2023-12-02T05:14:00.578" v="4932"/>
          <ac:spMkLst>
            <pc:docMk/>
            <pc:sldMk cId="3486401100" sldId="356"/>
            <ac:spMk id="11" creationId="{6706FF30-0C9B-FD68-79FA-318BCCF0E8A6}"/>
          </ac:spMkLst>
        </pc:spChg>
        <pc:spChg chg="mod">
          <ac:chgData name="Ohashi, Naomi (fju4ek)" userId="f42a8710-aefb-48d6-a28a-53d71dfc3c31" providerId="ADAL" clId="{95B6F2A5-FB68-4358-8492-CA41FD66844B}" dt="2023-12-02T05:14:00.578" v="4932"/>
          <ac:spMkLst>
            <pc:docMk/>
            <pc:sldMk cId="3486401100" sldId="356"/>
            <ac:spMk id="12" creationId="{37AB3F49-B0E5-B403-51C4-8D852D2DEBB1}"/>
          </ac:spMkLst>
        </pc:spChg>
        <pc:spChg chg="mod">
          <ac:chgData name="Ohashi, Naomi (fju4ek)" userId="f42a8710-aefb-48d6-a28a-53d71dfc3c31" providerId="ADAL" clId="{95B6F2A5-FB68-4358-8492-CA41FD66844B}" dt="2023-12-02T05:14:00.578" v="4932"/>
          <ac:spMkLst>
            <pc:docMk/>
            <pc:sldMk cId="3486401100" sldId="356"/>
            <ac:spMk id="13" creationId="{E7F5E5EF-C8F5-DB8D-982E-F2A1ACA3B374}"/>
          </ac:spMkLst>
        </pc:spChg>
        <pc:picChg chg="add del mod">
          <ac:chgData name="Ohashi, Naomi (fju4ek)" userId="f42a8710-aefb-48d6-a28a-53d71dfc3c31" providerId="ADAL" clId="{95B6F2A5-FB68-4358-8492-CA41FD66844B}" dt="2023-12-01T05:16:42.934" v="2967" actId="478"/>
          <ac:picMkLst>
            <pc:docMk/>
            <pc:sldMk cId="3486401100" sldId="356"/>
            <ac:picMk id="6" creationId="{9CAE00B5-67DC-9A10-93B4-CD19355692E0}"/>
          </ac:picMkLst>
        </pc:picChg>
        <pc:picChg chg="add del mod">
          <ac:chgData name="Ohashi, Naomi (fju4ek)" userId="f42a8710-aefb-48d6-a28a-53d71dfc3c31" providerId="ADAL" clId="{95B6F2A5-FB68-4358-8492-CA41FD66844B}" dt="2023-11-30T06:47:49.577" v="909" actId="478"/>
          <ac:picMkLst>
            <pc:docMk/>
            <pc:sldMk cId="3486401100" sldId="356"/>
            <ac:picMk id="7" creationId="{8D3D9822-6E5B-2C13-E221-1C3C7E44D610}"/>
          </ac:picMkLst>
        </pc:picChg>
      </pc:sldChg>
      <pc:sldChg chg="del">
        <pc:chgData name="Ohashi, Naomi (fju4ek)" userId="f42a8710-aefb-48d6-a28a-53d71dfc3c31" providerId="ADAL" clId="{95B6F2A5-FB68-4358-8492-CA41FD66844B}" dt="2023-11-30T06:30:42.288" v="269" actId="47"/>
        <pc:sldMkLst>
          <pc:docMk/>
          <pc:sldMk cId="1605565824" sldId="357"/>
        </pc:sldMkLst>
      </pc:sldChg>
      <pc:sldChg chg="addSp delSp modSp add mod modNotesTx">
        <pc:chgData name="Ohashi, Naomi (fju4ek)" userId="f42a8710-aefb-48d6-a28a-53d71dfc3c31" providerId="ADAL" clId="{95B6F2A5-FB68-4358-8492-CA41FD66844B}" dt="2023-12-03T21:56:35.029" v="7877" actId="1076"/>
        <pc:sldMkLst>
          <pc:docMk/>
          <pc:sldMk cId="2509399257" sldId="357"/>
        </pc:sldMkLst>
        <pc:spChg chg="mod">
          <ac:chgData name="Ohashi, Naomi (fju4ek)" userId="f42a8710-aefb-48d6-a28a-53d71dfc3c31" providerId="ADAL" clId="{95B6F2A5-FB68-4358-8492-CA41FD66844B}" dt="2023-12-02T06:34:46.310" v="5997" actId="20577"/>
          <ac:spMkLst>
            <pc:docMk/>
            <pc:sldMk cId="2509399257" sldId="357"/>
            <ac:spMk id="2" creationId="{D85C271D-AD98-DC98-55AA-36C93AFA4982}"/>
          </ac:spMkLst>
        </pc:spChg>
        <pc:spChg chg="mod">
          <ac:chgData name="Ohashi, Naomi (fju4ek)" userId="f42a8710-aefb-48d6-a28a-53d71dfc3c31" providerId="ADAL" clId="{95B6F2A5-FB68-4358-8492-CA41FD66844B}" dt="2023-12-02T05:58:24.281" v="5640" actId="20577"/>
          <ac:spMkLst>
            <pc:docMk/>
            <pc:sldMk cId="2509399257" sldId="357"/>
            <ac:spMk id="4" creationId="{265260DC-9BA5-7CB7-153F-7BE152E6A320}"/>
          </ac:spMkLst>
        </pc:spChg>
        <pc:spChg chg="add mod">
          <ac:chgData name="Ohashi, Naomi (fju4ek)" userId="f42a8710-aefb-48d6-a28a-53d71dfc3c31" providerId="ADAL" clId="{95B6F2A5-FB68-4358-8492-CA41FD66844B}" dt="2023-11-30T07:39:20.814" v="1009" actId="1076"/>
          <ac:spMkLst>
            <pc:docMk/>
            <pc:sldMk cId="2509399257" sldId="357"/>
            <ac:spMk id="7" creationId="{F10CAFE6-FB88-274A-B542-4AC07DB0B962}"/>
          </ac:spMkLst>
        </pc:spChg>
        <pc:spChg chg="add del mod">
          <ac:chgData name="Ohashi, Naomi (fju4ek)" userId="f42a8710-aefb-48d6-a28a-53d71dfc3c31" providerId="ADAL" clId="{95B6F2A5-FB68-4358-8492-CA41FD66844B}" dt="2023-12-01T05:11:56.088" v="2926"/>
          <ac:spMkLst>
            <pc:docMk/>
            <pc:sldMk cId="2509399257" sldId="357"/>
            <ac:spMk id="8" creationId="{23BBFF88-D3B0-5E4C-2828-2DEE12272665}"/>
          </ac:spMkLst>
        </pc:spChg>
        <pc:spChg chg="add del mod">
          <ac:chgData name="Ohashi, Naomi (fju4ek)" userId="f42a8710-aefb-48d6-a28a-53d71dfc3c31" providerId="ADAL" clId="{95B6F2A5-FB68-4358-8492-CA41FD66844B}" dt="2023-12-01T07:06:28.579" v="4442" actId="767"/>
          <ac:spMkLst>
            <pc:docMk/>
            <pc:sldMk cId="2509399257" sldId="357"/>
            <ac:spMk id="9" creationId="{37045785-449B-0C07-9180-EE2B1423C1AC}"/>
          </ac:spMkLst>
        </pc:spChg>
        <pc:spChg chg="mod">
          <ac:chgData name="Ohashi, Naomi (fju4ek)" userId="f42a8710-aefb-48d6-a28a-53d71dfc3c31" providerId="ADAL" clId="{95B6F2A5-FB68-4358-8492-CA41FD66844B}" dt="2023-12-02T05:14:00.578" v="4932"/>
          <ac:spMkLst>
            <pc:docMk/>
            <pc:sldMk cId="2509399257" sldId="357"/>
            <ac:spMk id="11" creationId="{6706FF30-0C9B-FD68-79FA-318BCCF0E8A6}"/>
          </ac:spMkLst>
        </pc:spChg>
        <pc:spChg chg="mod">
          <ac:chgData name="Ohashi, Naomi (fju4ek)" userId="f42a8710-aefb-48d6-a28a-53d71dfc3c31" providerId="ADAL" clId="{95B6F2A5-FB68-4358-8492-CA41FD66844B}" dt="2023-12-02T05:14:00.578" v="4932"/>
          <ac:spMkLst>
            <pc:docMk/>
            <pc:sldMk cId="2509399257" sldId="357"/>
            <ac:spMk id="12" creationId="{37AB3F49-B0E5-B403-51C4-8D852D2DEBB1}"/>
          </ac:spMkLst>
        </pc:spChg>
        <pc:spChg chg="mod">
          <ac:chgData name="Ohashi, Naomi (fju4ek)" userId="f42a8710-aefb-48d6-a28a-53d71dfc3c31" providerId="ADAL" clId="{95B6F2A5-FB68-4358-8492-CA41FD66844B}" dt="2023-12-02T05:14:00.578" v="4932"/>
          <ac:spMkLst>
            <pc:docMk/>
            <pc:sldMk cId="2509399257" sldId="357"/>
            <ac:spMk id="13" creationId="{E7F5E5EF-C8F5-DB8D-982E-F2A1ACA3B374}"/>
          </ac:spMkLst>
        </pc:spChg>
        <pc:picChg chg="add mod">
          <ac:chgData name="Ohashi, Naomi (fju4ek)" userId="f42a8710-aefb-48d6-a28a-53d71dfc3c31" providerId="ADAL" clId="{95B6F2A5-FB68-4358-8492-CA41FD66844B}" dt="2023-12-03T21:56:35.029" v="7877" actId="1076"/>
          <ac:picMkLst>
            <pc:docMk/>
            <pc:sldMk cId="2509399257" sldId="357"/>
            <ac:picMk id="5" creationId="{933BF762-2549-E0CF-EB47-F3A3DB2E3A58}"/>
          </ac:picMkLst>
        </pc:picChg>
        <pc:picChg chg="del">
          <ac:chgData name="Ohashi, Naomi (fju4ek)" userId="f42a8710-aefb-48d6-a28a-53d71dfc3c31" providerId="ADAL" clId="{95B6F2A5-FB68-4358-8492-CA41FD66844B}" dt="2023-12-01T05:10:50.720" v="2923" actId="478"/>
          <ac:picMkLst>
            <pc:docMk/>
            <pc:sldMk cId="2509399257" sldId="357"/>
            <ac:picMk id="6" creationId="{9CAE00B5-67DC-9A10-93B4-CD19355692E0}"/>
          </ac:picMkLst>
        </pc:picChg>
      </pc:sldChg>
      <pc:sldChg chg="del">
        <pc:chgData name="Ohashi, Naomi (fju4ek)" userId="f42a8710-aefb-48d6-a28a-53d71dfc3c31" providerId="ADAL" clId="{95B6F2A5-FB68-4358-8492-CA41FD66844B}" dt="2023-11-30T06:30:43.146" v="271" actId="47"/>
        <pc:sldMkLst>
          <pc:docMk/>
          <pc:sldMk cId="2380898658" sldId="358"/>
        </pc:sldMkLst>
      </pc:sldChg>
      <pc:sldChg chg="addSp delSp modSp add mod modNotesTx">
        <pc:chgData name="Ohashi, Naomi (fju4ek)" userId="f42a8710-aefb-48d6-a28a-53d71dfc3c31" providerId="ADAL" clId="{95B6F2A5-FB68-4358-8492-CA41FD66844B}" dt="2023-12-03T21:59:16.359" v="7901" actId="2711"/>
        <pc:sldMkLst>
          <pc:docMk/>
          <pc:sldMk cId="2765833487" sldId="358"/>
        </pc:sldMkLst>
        <pc:spChg chg="mod">
          <ac:chgData name="Ohashi, Naomi (fju4ek)" userId="f42a8710-aefb-48d6-a28a-53d71dfc3c31" providerId="ADAL" clId="{95B6F2A5-FB68-4358-8492-CA41FD66844B}" dt="2023-11-30T07:50:26.798" v="1340" actId="20577"/>
          <ac:spMkLst>
            <pc:docMk/>
            <pc:sldMk cId="2765833487" sldId="358"/>
            <ac:spMk id="2" creationId="{D85C271D-AD98-DC98-55AA-36C93AFA4982}"/>
          </ac:spMkLst>
        </pc:spChg>
        <pc:spChg chg="mod">
          <ac:chgData name="Ohashi, Naomi (fju4ek)" userId="f42a8710-aefb-48d6-a28a-53d71dfc3c31" providerId="ADAL" clId="{95B6F2A5-FB68-4358-8492-CA41FD66844B}" dt="2023-12-03T21:59:16.359" v="7901" actId="2711"/>
          <ac:spMkLst>
            <pc:docMk/>
            <pc:sldMk cId="2765833487" sldId="358"/>
            <ac:spMk id="4" creationId="{265260DC-9BA5-7CB7-153F-7BE152E6A320}"/>
          </ac:spMkLst>
        </pc:spChg>
        <pc:spChg chg="mod">
          <ac:chgData name="Ohashi, Naomi (fju4ek)" userId="f42a8710-aefb-48d6-a28a-53d71dfc3c31" providerId="ADAL" clId="{95B6F2A5-FB68-4358-8492-CA41FD66844B}" dt="2023-11-30T08:15:15.557" v="1768"/>
          <ac:spMkLst>
            <pc:docMk/>
            <pc:sldMk cId="2765833487" sldId="358"/>
            <ac:spMk id="7" creationId="{F10CAFE6-FB88-274A-B542-4AC07DB0B962}"/>
          </ac:spMkLst>
        </pc:spChg>
        <pc:spChg chg="add del mod topLvl">
          <ac:chgData name="Ohashi, Naomi (fju4ek)" userId="f42a8710-aefb-48d6-a28a-53d71dfc3c31" providerId="ADAL" clId="{95B6F2A5-FB68-4358-8492-CA41FD66844B}" dt="2023-11-30T08:26:16.631" v="1934" actId="478"/>
          <ac:spMkLst>
            <pc:docMk/>
            <pc:sldMk cId="2765833487" sldId="358"/>
            <ac:spMk id="8" creationId="{6381910D-366E-480D-C172-D0D291044F19}"/>
          </ac:spMkLst>
        </pc:spChg>
        <pc:spChg chg="add del mod">
          <ac:chgData name="Ohashi, Naomi (fju4ek)" userId="f42a8710-aefb-48d6-a28a-53d71dfc3c31" providerId="ADAL" clId="{95B6F2A5-FB68-4358-8492-CA41FD66844B}" dt="2023-11-30T08:11:24.353" v="1749" actId="478"/>
          <ac:spMkLst>
            <pc:docMk/>
            <pc:sldMk cId="2765833487" sldId="358"/>
            <ac:spMk id="10" creationId="{69E43D4E-EF52-15E7-CC5B-543A9B156CA5}"/>
          </ac:spMkLst>
        </pc:spChg>
        <pc:spChg chg="mod">
          <ac:chgData name="Ohashi, Naomi (fju4ek)" userId="f42a8710-aefb-48d6-a28a-53d71dfc3c31" providerId="ADAL" clId="{95B6F2A5-FB68-4358-8492-CA41FD66844B}" dt="2023-12-02T05:14:00.578" v="4932"/>
          <ac:spMkLst>
            <pc:docMk/>
            <pc:sldMk cId="2765833487" sldId="358"/>
            <ac:spMk id="11" creationId="{6706FF30-0C9B-FD68-79FA-318BCCF0E8A6}"/>
          </ac:spMkLst>
        </pc:spChg>
        <pc:spChg chg="mod">
          <ac:chgData name="Ohashi, Naomi (fju4ek)" userId="f42a8710-aefb-48d6-a28a-53d71dfc3c31" providerId="ADAL" clId="{95B6F2A5-FB68-4358-8492-CA41FD66844B}" dt="2023-12-02T05:14:00.578" v="4932"/>
          <ac:spMkLst>
            <pc:docMk/>
            <pc:sldMk cId="2765833487" sldId="358"/>
            <ac:spMk id="12" creationId="{37AB3F49-B0E5-B403-51C4-8D852D2DEBB1}"/>
          </ac:spMkLst>
        </pc:spChg>
        <pc:spChg chg="mod">
          <ac:chgData name="Ohashi, Naomi (fju4ek)" userId="f42a8710-aefb-48d6-a28a-53d71dfc3c31" providerId="ADAL" clId="{95B6F2A5-FB68-4358-8492-CA41FD66844B}" dt="2023-12-02T05:14:00.578" v="4932"/>
          <ac:spMkLst>
            <pc:docMk/>
            <pc:sldMk cId="2765833487" sldId="358"/>
            <ac:spMk id="13" creationId="{E7F5E5EF-C8F5-DB8D-982E-F2A1ACA3B374}"/>
          </ac:spMkLst>
        </pc:spChg>
        <pc:spChg chg="add del mod">
          <ac:chgData name="Ohashi, Naomi (fju4ek)" userId="f42a8710-aefb-48d6-a28a-53d71dfc3c31" providerId="ADAL" clId="{95B6F2A5-FB68-4358-8492-CA41FD66844B}" dt="2023-11-30T08:13:44.103" v="1761" actId="478"/>
          <ac:spMkLst>
            <pc:docMk/>
            <pc:sldMk cId="2765833487" sldId="358"/>
            <ac:spMk id="14" creationId="{0C0AE46B-2A54-CEB2-D42C-36B4D71E7B16}"/>
          </ac:spMkLst>
        </pc:spChg>
        <pc:spChg chg="add del mod">
          <ac:chgData name="Ohashi, Naomi (fju4ek)" userId="f42a8710-aefb-48d6-a28a-53d71dfc3c31" providerId="ADAL" clId="{95B6F2A5-FB68-4358-8492-CA41FD66844B}" dt="2023-12-01T07:40:27.673" v="4572" actId="478"/>
          <ac:spMkLst>
            <pc:docMk/>
            <pc:sldMk cId="2765833487" sldId="358"/>
            <ac:spMk id="17" creationId="{3BC517D4-9AC7-4A73-B562-58CAA3FE061F}"/>
          </ac:spMkLst>
        </pc:spChg>
        <pc:spChg chg="add del mod">
          <ac:chgData name="Ohashi, Naomi (fju4ek)" userId="f42a8710-aefb-48d6-a28a-53d71dfc3c31" providerId="ADAL" clId="{95B6F2A5-FB68-4358-8492-CA41FD66844B}" dt="2023-11-30T08:29:49.982" v="1958" actId="478"/>
          <ac:spMkLst>
            <pc:docMk/>
            <pc:sldMk cId="2765833487" sldId="358"/>
            <ac:spMk id="23" creationId="{79FE7B9A-4D4C-9287-1567-54FDDE8B2ED2}"/>
          </ac:spMkLst>
        </pc:spChg>
        <pc:grpChg chg="add del mod">
          <ac:chgData name="Ohashi, Naomi (fju4ek)" userId="f42a8710-aefb-48d6-a28a-53d71dfc3c31" providerId="ADAL" clId="{95B6F2A5-FB68-4358-8492-CA41FD66844B}" dt="2023-11-30T08:16:00.304" v="1769" actId="165"/>
          <ac:grpSpMkLst>
            <pc:docMk/>
            <pc:sldMk cId="2765833487" sldId="358"/>
            <ac:grpSpMk id="9" creationId="{927EB137-7049-1EF5-90AE-64ACD92FE125}"/>
          </ac:grpSpMkLst>
        </pc:grpChg>
        <pc:picChg chg="add del mod topLvl">
          <ac:chgData name="Ohashi, Naomi (fju4ek)" userId="f42a8710-aefb-48d6-a28a-53d71dfc3c31" providerId="ADAL" clId="{95B6F2A5-FB68-4358-8492-CA41FD66844B}" dt="2023-11-30T08:26:14.314" v="1933" actId="478"/>
          <ac:picMkLst>
            <pc:docMk/>
            <pc:sldMk cId="2765833487" sldId="358"/>
            <ac:picMk id="3" creationId="{15EDFF98-CBBA-47C2-6D0F-C73E4AF4555C}"/>
          </ac:picMkLst>
        </pc:picChg>
        <pc:picChg chg="del">
          <ac:chgData name="Ohashi, Naomi (fju4ek)" userId="f42a8710-aefb-48d6-a28a-53d71dfc3c31" providerId="ADAL" clId="{95B6F2A5-FB68-4358-8492-CA41FD66844B}" dt="2023-11-30T07:50:13.090" v="1330" actId="478"/>
          <ac:picMkLst>
            <pc:docMk/>
            <pc:sldMk cId="2765833487" sldId="358"/>
            <ac:picMk id="5" creationId="{933BF762-2549-E0CF-EB47-F3A3DB2E3A58}"/>
          </ac:picMkLst>
        </pc:picChg>
        <pc:picChg chg="del">
          <ac:chgData name="Ohashi, Naomi (fju4ek)" userId="f42a8710-aefb-48d6-a28a-53d71dfc3c31" providerId="ADAL" clId="{95B6F2A5-FB68-4358-8492-CA41FD66844B}" dt="2023-11-30T07:56:02.233" v="1502" actId="478"/>
          <ac:picMkLst>
            <pc:docMk/>
            <pc:sldMk cId="2765833487" sldId="358"/>
            <ac:picMk id="6" creationId="{9CAE00B5-67DC-9A10-93B4-CD19355692E0}"/>
          </ac:picMkLst>
        </pc:picChg>
        <pc:picChg chg="add del mod">
          <ac:chgData name="Ohashi, Naomi (fju4ek)" userId="f42a8710-aefb-48d6-a28a-53d71dfc3c31" providerId="ADAL" clId="{95B6F2A5-FB68-4358-8492-CA41FD66844B}" dt="2023-11-30T08:24:38.768" v="1932" actId="478"/>
          <ac:picMkLst>
            <pc:docMk/>
            <pc:sldMk cId="2765833487" sldId="358"/>
            <ac:picMk id="16" creationId="{F3C1B859-7274-70A9-D3F0-B2B96ACB9A08}"/>
          </ac:picMkLst>
        </pc:picChg>
        <pc:picChg chg="add del mod">
          <ac:chgData name="Ohashi, Naomi (fju4ek)" userId="f42a8710-aefb-48d6-a28a-53d71dfc3c31" providerId="ADAL" clId="{95B6F2A5-FB68-4358-8492-CA41FD66844B}" dt="2023-12-01T07:41:07.858" v="4577" actId="21"/>
          <ac:picMkLst>
            <pc:docMk/>
            <pc:sldMk cId="2765833487" sldId="358"/>
            <ac:picMk id="19" creationId="{F32C3DBD-C809-9A72-60CA-AFD5AF196A8A}"/>
          </ac:picMkLst>
        </pc:picChg>
        <pc:picChg chg="add del mod">
          <ac:chgData name="Ohashi, Naomi (fju4ek)" userId="f42a8710-aefb-48d6-a28a-53d71dfc3c31" providerId="ADAL" clId="{95B6F2A5-FB68-4358-8492-CA41FD66844B}" dt="2023-12-01T07:41:23.754" v="4579" actId="21"/>
          <ac:picMkLst>
            <pc:docMk/>
            <pc:sldMk cId="2765833487" sldId="358"/>
            <ac:picMk id="21" creationId="{286AE489-02F9-7CFE-DF85-2C2857D211BD}"/>
          </ac:picMkLst>
        </pc:picChg>
        <pc:picChg chg="add del mod">
          <ac:chgData name="Ohashi, Naomi (fju4ek)" userId="f42a8710-aefb-48d6-a28a-53d71dfc3c31" providerId="ADAL" clId="{95B6F2A5-FB68-4358-8492-CA41FD66844B}" dt="2023-11-30T08:29:40.130" v="1956" actId="478"/>
          <ac:picMkLst>
            <pc:docMk/>
            <pc:sldMk cId="2765833487" sldId="358"/>
            <ac:picMk id="22" creationId="{64D4A008-170C-0D9C-3023-833418A9CC5C}"/>
          </ac:picMkLst>
        </pc:picChg>
        <pc:picChg chg="add del mod">
          <ac:chgData name="Ohashi, Naomi (fju4ek)" userId="f42a8710-aefb-48d6-a28a-53d71dfc3c31" providerId="ADAL" clId="{95B6F2A5-FB68-4358-8492-CA41FD66844B}" dt="2023-12-01T07:50:40.727" v="4593" actId="21"/>
          <ac:picMkLst>
            <pc:docMk/>
            <pc:sldMk cId="2765833487" sldId="358"/>
            <ac:picMk id="24" creationId="{88AB2944-43DF-955E-CAAC-6B1C8D98B6BF}"/>
          </ac:picMkLst>
        </pc:picChg>
        <pc:picChg chg="add del mod">
          <ac:chgData name="Ohashi, Naomi (fju4ek)" userId="f42a8710-aefb-48d6-a28a-53d71dfc3c31" providerId="ADAL" clId="{95B6F2A5-FB68-4358-8492-CA41FD66844B}" dt="2023-12-01T07:51:09.169" v="4598" actId="478"/>
          <ac:picMkLst>
            <pc:docMk/>
            <pc:sldMk cId="2765833487" sldId="358"/>
            <ac:picMk id="26" creationId="{2635E0BB-B2B3-0B59-7442-11B2D7512532}"/>
          </ac:picMkLst>
        </pc:picChg>
        <pc:picChg chg="add del mod">
          <ac:chgData name="Ohashi, Naomi (fju4ek)" userId="f42a8710-aefb-48d6-a28a-53d71dfc3c31" providerId="ADAL" clId="{95B6F2A5-FB68-4358-8492-CA41FD66844B}" dt="2023-12-01T07:52:30.218" v="4604" actId="478"/>
          <ac:picMkLst>
            <pc:docMk/>
            <pc:sldMk cId="2765833487" sldId="358"/>
            <ac:picMk id="27" creationId="{2984780B-4754-F3FE-60CD-5F733C8083D7}"/>
          </ac:picMkLst>
        </pc:picChg>
        <pc:picChg chg="add del mod">
          <ac:chgData name="Ohashi, Naomi (fju4ek)" userId="f42a8710-aefb-48d6-a28a-53d71dfc3c31" providerId="ADAL" clId="{95B6F2A5-FB68-4358-8492-CA41FD66844B}" dt="2023-12-01T07:52:31.095" v="4605" actId="478"/>
          <ac:picMkLst>
            <pc:docMk/>
            <pc:sldMk cId="2765833487" sldId="358"/>
            <ac:picMk id="28" creationId="{8FF1E207-13D4-3B5D-A319-6A817FEFADFA}"/>
          </ac:picMkLst>
        </pc:picChg>
        <pc:picChg chg="add mod">
          <ac:chgData name="Ohashi, Naomi (fju4ek)" userId="f42a8710-aefb-48d6-a28a-53d71dfc3c31" providerId="ADAL" clId="{95B6F2A5-FB68-4358-8492-CA41FD66844B}" dt="2023-12-01T07:59:51.473" v="4662" actId="1440"/>
          <ac:picMkLst>
            <pc:docMk/>
            <pc:sldMk cId="2765833487" sldId="358"/>
            <ac:picMk id="30" creationId="{21BE8DCD-75F5-AA26-67B1-AA20B57C0A5E}"/>
          </ac:picMkLst>
        </pc:picChg>
        <pc:picChg chg="add mod">
          <ac:chgData name="Ohashi, Naomi (fju4ek)" userId="f42a8710-aefb-48d6-a28a-53d71dfc3c31" providerId="ADAL" clId="{95B6F2A5-FB68-4358-8492-CA41FD66844B}" dt="2023-12-02T05:32:17.801" v="5086" actId="14100"/>
          <ac:picMkLst>
            <pc:docMk/>
            <pc:sldMk cId="2765833487" sldId="358"/>
            <ac:picMk id="31" creationId="{93433A93-751C-3D3F-66EA-ABC9790E9BBD}"/>
          </ac:picMkLst>
        </pc:picChg>
      </pc:sldChg>
      <pc:sldChg chg="addSp delSp modSp new del mod">
        <pc:chgData name="Ohashi, Naomi (fju4ek)" userId="f42a8710-aefb-48d6-a28a-53d71dfc3c31" providerId="ADAL" clId="{95B6F2A5-FB68-4358-8492-CA41FD66844B}" dt="2023-12-01T05:19:24.219" v="3018" actId="47"/>
        <pc:sldMkLst>
          <pc:docMk/>
          <pc:sldMk cId="2201769828" sldId="359"/>
        </pc:sldMkLst>
        <pc:spChg chg="del mod">
          <ac:chgData name="Ohashi, Naomi (fju4ek)" userId="f42a8710-aefb-48d6-a28a-53d71dfc3c31" providerId="ADAL" clId="{95B6F2A5-FB68-4358-8492-CA41FD66844B}" dt="2023-12-01T05:18:48.345" v="3011" actId="21"/>
          <ac:spMkLst>
            <pc:docMk/>
            <pc:sldMk cId="2201769828" sldId="359"/>
            <ac:spMk id="2" creationId="{C577C52D-BB76-E1D3-4C99-029447049A05}"/>
          </ac:spMkLst>
        </pc:spChg>
        <pc:spChg chg="del mod">
          <ac:chgData name="Ohashi, Naomi (fju4ek)" userId="f42a8710-aefb-48d6-a28a-53d71dfc3c31" providerId="ADAL" clId="{95B6F2A5-FB68-4358-8492-CA41FD66844B}" dt="2023-12-01T04:35:46.393" v="2356" actId="12084"/>
          <ac:spMkLst>
            <pc:docMk/>
            <pc:sldMk cId="2201769828" sldId="359"/>
            <ac:spMk id="3" creationId="{9CF196FE-FD49-F3C9-466B-7C91EEB329EC}"/>
          </ac:spMkLst>
        </pc:spChg>
        <pc:spChg chg="add del mod">
          <ac:chgData name="Ohashi, Naomi (fju4ek)" userId="f42a8710-aefb-48d6-a28a-53d71dfc3c31" providerId="ADAL" clId="{95B6F2A5-FB68-4358-8492-CA41FD66844B}" dt="2023-12-01T05:19:18.337" v="3016" actId="21"/>
          <ac:spMkLst>
            <pc:docMk/>
            <pc:sldMk cId="2201769828" sldId="359"/>
            <ac:spMk id="5" creationId="{F9EADF04-B2D2-9568-916F-C8272F7B067A}"/>
          </ac:spMkLst>
        </pc:spChg>
        <pc:spChg chg="add mod">
          <ac:chgData name="Ohashi, Naomi (fju4ek)" userId="f42a8710-aefb-48d6-a28a-53d71dfc3c31" providerId="ADAL" clId="{95B6F2A5-FB68-4358-8492-CA41FD66844B}" dt="2023-12-01T05:19:14.751" v="3015" actId="1076"/>
          <ac:spMkLst>
            <pc:docMk/>
            <pc:sldMk cId="2201769828" sldId="359"/>
            <ac:spMk id="7" creationId="{D6550829-B991-ED2B-F281-4014D6EFC8C3}"/>
          </ac:spMkLst>
        </pc:spChg>
        <pc:graphicFrameChg chg="add del mod">
          <ac:chgData name="Ohashi, Naomi (fju4ek)" userId="f42a8710-aefb-48d6-a28a-53d71dfc3c31" providerId="ADAL" clId="{95B6F2A5-FB68-4358-8492-CA41FD66844B}" dt="2023-12-01T05:19:03.250" v="3013" actId="21"/>
          <ac:graphicFrameMkLst>
            <pc:docMk/>
            <pc:sldMk cId="2201769828" sldId="359"/>
            <ac:graphicFrameMk id="4" creationId="{95756E19-96FA-4D01-434A-2BDAE658F0C0}"/>
          </ac:graphicFrameMkLst>
        </pc:graphicFrameChg>
      </pc:sldChg>
      <pc:sldChg chg="modSp new del mod">
        <pc:chgData name="Ohashi, Naomi (fju4ek)" userId="f42a8710-aefb-48d6-a28a-53d71dfc3c31" providerId="ADAL" clId="{95B6F2A5-FB68-4358-8492-CA41FD66844B}" dt="2023-11-30T06:29:15.073" v="252" actId="47"/>
        <pc:sldMkLst>
          <pc:docMk/>
          <pc:sldMk cId="3087498660" sldId="359"/>
        </pc:sldMkLst>
        <pc:spChg chg="mod">
          <ac:chgData name="Ohashi, Naomi (fju4ek)" userId="f42a8710-aefb-48d6-a28a-53d71dfc3c31" providerId="ADAL" clId="{95B6F2A5-FB68-4358-8492-CA41FD66844B}" dt="2023-11-30T06:22:48.241" v="103" actId="20577"/>
          <ac:spMkLst>
            <pc:docMk/>
            <pc:sldMk cId="3087498660" sldId="359"/>
            <ac:spMk id="2" creationId="{54B460F1-C695-65F3-CFF0-2276CD59FA3B}"/>
          </ac:spMkLst>
        </pc:spChg>
        <pc:spChg chg="mod">
          <ac:chgData name="Ohashi, Naomi (fju4ek)" userId="f42a8710-aefb-48d6-a28a-53d71dfc3c31" providerId="ADAL" clId="{95B6F2A5-FB68-4358-8492-CA41FD66844B}" dt="2023-11-30T06:23:53.590" v="144" actId="20577"/>
          <ac:spMkLst>
            <pc:docMk/>
            <pc:sldMk cId="3087498660" sldId="359"/>
            <ac:spMk id="3" creationId="{848CDCC8-8F25-03B9-0C95-FA259E348AFF}"/>
          </ac:spMkLst>
        </pc:spChg>
      </pc:sldChg>
      <pc:sldChg chg="modSp add del mod">
        <pc:chgData name="Ohashi, Naomi (fju4ek)" userId="f42a8710-aefb-48d6-a28a-53d71dfc3c31" providerId="ADAL" clId="{95B6F2A5-FB68-4358-8492-CA41FD66844B}" dt="2023-11-30T06:27:19.484" v="193" actId="47"/>
        <pc:sldMkLst>
          <pc:docMk/>
          <pc:sldMk cId="1642425379" sldId="360"/>
        </pc:sldMkLst>
        <pc:spChg chg="mod">
          <ac:chgData name="Ohashi, Naomi (fju4ek)" userId="f42a8710-aefb-48d6-a28a-53d71dfc3c31" providerId="ADAL" clId="{95B6F2A5-FB68-4358-8492-CA41FD66844B}" dt="2023-11-30T06:27:10.262" v="192" actId="27636"/>
          <ac:spMkLst>
            <pc:docMk/>
            <pc:sldMk cId="1642425379" sldId="360"/>
            <ac:spMk id="3" creationId="{1901B20D-4C28-4DA3-ABBD-718C22A5E58B}"/>
          </ac:spMkLst>
        </pc:spChg>
      </pc:sldChg>
      <pc:sldChg chg="addSp delSp modSp add mod">
        <pc:chgData name="Ohashi, Naomi (fju4ek)" userId="f42a8710-aefb-48d6-a28a-53d71dfc3c31" providerId="ADAL" clId="{95B6F2A5-FB68-4358-8492-CA41FD66844B}" dt="2023-12-03T21:56:00.813" v="7876" actId="20577"/>
        <pc:sldMkLst>
          <pc:docMk/>
          <pc:sldMk cId="3081160352" sldId="360"/>
        </pc:sldMkLst>
        <pc:spChg chg="del mod">
          <ac:chgData name="Ohashi, Naomi (fju4ek)" userId="f42a8710-aefb-48d6-a28a-53d71dfc3c31" providerId="ADAL" clId="{95B6F2A5-FB68-4358-8492-CA41FD66844B}" dt="2023-12-01T06:50:39.608" v="4297" actId="478"/>
          <ac:spMkLst>
            <pc:docMk/>
            <pc:sldMk cId="3081160352" sldId="360"/>
            <ac:spMk id="2" creationId="{D85C271D-AD98-DC98-55AA-36C93AFA4982}"/>
          </ac:spMkLst>
        </pc:spChg>
        <pc:spChg chg="add del mod">
          <ac:chgData name="Ohashi, Naomi (fju4ek)" userId="f42a8710-aefb-48d6-a28a-53d71dfc3c31" providerId="ADAL" clId="{95B6F2A5-FB68-4358-8492-CA41FD66844B}" dt="2023-12-01T04:59:48.398" v="2614"/>
          <ac:spMkLst>
            <pc:docMk/>
            <pc:sldMk cId="3081160352" sldId="360"/>
            <ac:spMk id="3" creationId="{47CF3C65-FD59-8CEF-3254-39948FB854AA}"/>
          </ac:spMkLst>
        </pc:spChg>
        <pc:spChg chg="mod ord">
          <ac:chgData name="Ohashi, Naomi (fju4ek)" userId="f42a8710-aefb-48d6-a28a-53d71dfc3c31" providerId="ADAL" clId="{95B6F2A5-FB68-4358-8492-CA41FD66844B}" dt="2023-12-01T05:20:00.811" v="3022" actId="14100"/>
          <ac:spMkLst>
            <pc:docMk/>
            <pc:sldMk cId="3081160352" sldId="360"/>
            <ac:spMk id="4" creationId="{265260DC-9BA5-7CB7-153F-7BE152E6A320}"/>
          </ac:spMkLst>
        </pc:spChg>
        <pc:spChg chg="mod">
          <ac:chgData name="Ohashi, Naomi (fju4ek)" userId="f42a8710-aefb-48d6-a28a-53d71dfc3c31" providerId="ADAL" clId="{95B6F2A5-FB68-4358-8492-CA41FD66844B}" dt="2023-12-02T04:44:52.381" v="4805" actId="1076"/>
          <ac:spMkLst>
            <pc:docMk/>
            <pc:sldMk cId="3081160352" sldId="360"/>
            <ac:spMk id="6" creationId="{B4734337-A795-749A-9CED-F10642C10C0D}"/>
          </ac:spMkLst>
        </pc:spChg>
        <pc:spChg chg="add mod">
          <ac:chgData name="Ohashi, Naomi (fju4ek)" userId="f42a8710-aefb-48d6-a28a-53d71dfc3c31" providerId="ADAL" clId="{95B6F2A5-FB68-4358-8492-CA41FD66844B}" dt="2023-12-03T21:56:00.813" v="7876" actId="20577"/>
          <ac:spMkLst>
            <pc:docMk/>
            <pc:sldMk cId="3081160352" sldId="360"/>
            <ac:spMk id="7" creationId="{81E46195-2927-259E-0A5A-13243B18682B}"/>
          </ac:spMkLst>
        </pc:spChg>
        <pc:spChg chg="mod">
          <ac:chgData name="Ohashi, Naomi (fju4ek)" userId="f42a8710-aefb-48d6-a28a-53d71dfc3c31" providerId="ADAL" clId="{95B6F2A5-FB68-4358-8492-CA41FD66844B}" dt="2023-12-02T05:14:00.578" v="4932"/>
          <ac:spMkLst>
            <pc:docMk/>
            <pc:sldMk cId="3081160352" sldId="360"/>
            <ac:spMk id="11" creationId="{6706FF30-0C9B-FD68-79FA-318BCCF0E8A6}"/>
          </ac:spMkLst>
        </pc:spChg>
        <pc:spChg chg="mod">
          <ac:chgData name="Ohashi, Naomi (fju4ek)" userId="f42a8710-aefb-48d6-a28a-53d71dfc3c31" providerId="ADAL" clId="{95B6F2A5-FB68-4358-8492-CA41FD66844B}" dt="2023-12-02T05:14:00.578" v="4932"/>
          <ac:spMkLst>
            <pc:docMk/>
            <pc:sldMk cId="3081160352" sldId="360"/>
            <ac:spMk id="12" creationId="{37AB3F49-B0E5-B403-51C4-8D852D2DEBB1}"/>
          </ac:spMkLst>
        </pc:spChg>
        <pc:spChg chg="mod">
          <ac:chgData name="Ohashi, Naomi (fju4ek)" userId="f42a8710-aefb-48d6-a28a-53d71dfc3c31" providerId="ADAL" clId="{95B6F2A5-FB68-4358-8492-CA41FD66844B}" dt="2023-12-02T05:14:00.578" v="4932"/>
          <ac:spMkLst>
            <pc:docMk/>
            <pc:sldMk cId="3081160352" sldId="360"/>
            <ac:spMk id="13" creationId="{E7F5E5EF-C8F5-DB8D-982E-F2A1ACA3B374}"/>
          </ac:spMkLst>
        </pc:spChg>
      </pc:sldChg>
      <pc:sldChg chg="modSp add del mod">
        <pc:chgData name="Ohashi, Naomi (fju4ek)" userId="f42a8710-aefb-48d6-a28a-53d71dfc3c31" providerId="ADAL" clId="{95B6F2A5-FB68-4358-8492-CA41FD66844B}" dt="2023-12-01T06:09:57.578" v="3723" actId="47"/>
        <pc:sldMkLst>
          <pc:docMk/>
          <pc:sldMk cId="158688170" sldId="361"/>
        </pc:sldMkLst>
        <pc:spChg chg="mod">
          <ac:chgData name="Ohashi, Naomi (fju4ek)" userId="f42a8710-aefb-48d6-a28a-53d71dfc3c31" providerId="ADAL" clId="{95B6F2A5-FB68-4358-8492-CA41FD66844B}" dt="2023-12-01T05:17:43.852" v="2991" actId="20577"/>
          <ac:spMkLst>
            <pc:docMk/>
            <pc:sldMk cId="158688170" sldId="361"/>
            <ac:spMk id="2" creationId="{D85C271D-AD98-DC98-55AA-36C93AFA4982}"/>
          </ac:spMkLst>
        </pc:spChg>
      </pc:sldChg>
      <pc:sldChg chg="add del">
        <pc:chgData name="Ohashi, Naomi (fju4ek)" userId="f42a8710-aefb-48d6-a28a-53d71dfc3c31" providerId="ADAL" clId="{95B6F2A5-FB68-4358-8492-CA41FD66844B}" dt="2023-12-01T05:16:58.930" v="2968" actId="47"/>
        <pc:sldMkLst>
          <pc:docMk/>
          <pc:sldMk cId="3664543468" sldId="361"/>
        </pc:sldMkLst>
      </pc:sldChg>
      <pc:sldChg chg="modSp add del mod">
        <pc:chgData name="Ohashi, Naomi (fju4ek)" userId="f42a8710-aefb-48d6-a28a-53d71dfc3c31" providerId="ADAL" clId="{95B6F2A5-FB68-4358-8492-CA41FD66844B}" dt="2023-12-02T20:48:57.133" v="6652" actId="255"/>
        <pc:sldMkLst>
          <pc:docMk/>
          <pc:sldMk cId="4076319507" sldId="362"/>
        </pc:sldMkLst>
        <pc:spChg chg="mod">
          <ac:chgData name="Ohashi, Naomi (fju4ek)" userId="f42a8710-aefb-48d6-a28a-53d71dfc3c31" providerId="ADAL" clId="{95B6F2A5-FB68-4358-8492-CA41FD66844B}" dt="2023-12-02T20:26:35.761" v="6561" actId="6549"/>
          <ac:spMkLst>
            <pc:docMk/>
            <pc:sldMk cId="4076319507" sldId="362"/>
            <ac:spMk id="2" creationId="{D85C271D-AD98-DC98-55AA-36C93AFA4982}"/>
          </ac:spMkLst>
        </pc:spChg>
        <pc:spChg chg="mod">
          <ac:chgData name="Ohashi, Naomi (fju4ek)" userId="f42a8710-aefb-48d6-a28a-53d71dfc3c31" providerId="ADAL" clId="{95B6F2A5-FB68-4358-8492-CA41FD66844B}" dt="2023-12-02T20:48:57.133" v="6652" actId="255"/>
          <ac:spMkLst>
            <pc:docMk/>
            <pc:sldMk cId="4076319507" sldId="362"/>
            <ac:spMk id="4" creationId="{265260DC-9BA5-7CB7-153F-7BE152E6A320}"/>
          </ac:spMkLst>
        </pc:spChg>
        <pc:spChg chg="mod">
          <ac:chgData name="Ohashi, Naomi (fju4ek)" userId="f42a8710-aefb-48d6-a28a-53d71dfc3c31" providerId="ADAL" clId="{95B6F2A5-FB68-4358-8492-CA41FD66844B}" dt="2023-12-02T05:14:00.578" v="4932"/>
          <ac:spMkLst>
            <pc:docMk/>
            <pc:sldMk cId="4076319507" sldId="362"/>
            <ac:spMk id="11" creationId="{6706FF30-0C9B-FD68-79FA-318BCCF0E8A6}"/>
          </ac:spMkLst>
        </pc:spChg>
        <pc:spChg chg="mod">
          <ac:chgData name="Ohashi, Naomi (fju4ek)" userId="f42a8710-aefb-48d6-a28a-53d71dfc3c31" providerId="ADAL" clId="{95B6F2A5-FB68-4358-8492-CA41FD66844B}" dt="2023-12-02T05:14:00.578" v="4932"/>
          <ac:spMkLst>
            <pc:docMk/>
            <pc:sldMk cId="4076319507" sldId="362"/>
            <ac:spMk id="12" creationId="{37AB3F49-B0E5-B403-51C4-8D852D2DEBB1}"/>
          </ac:spMkLst>
        </pc:spChg>
        <pc:spChg chg="mod">
          <ac:chgData name="Ohashi, Naomi (fju4ek)" userId="f42a8710-aefb-48d6-a28a-53d71dfc3c31" providerId="ADAL" clId="{95B6F2A5-FB68-4358-8492-CA41FD66844B}" dt="2023-12-02T05:14:00.578" v="4932"/>
          <ac:spMkLst>
            <pc:docMk/>
            <pc:sldMk cId="4076319507" sldId="362"/>
            <ac:spMk id="13" creationId="{E7F5E5EF-C8F5-DB8D-982E-F2A1ACA3B374}"/>
          </ac:spMkLst>
        </pc:spChg>
      </pc:sldChg>
      <pc:sldChg chg="addSp modSp add mod addCm">
        <pc:chgData name="Ohashi, Naomi (fju4ek)" userId="f42a8710-aefb-48d6-a28a-53d71dfc3c31" providerId="ADAL" clId="{95B6F2A5-FB68-4358-8492-CA41FD66844B}" dt="2023-12-02T20:26:47.040" v="6564" actId="113"/>
        <pc:sldMkLst>
          <pc:docMk/>
          <pc:sldMk cId="2615644293" sldId="363"/>
        </pc:sldMkLst>
        <pc:spChg chg="mod">
          <ac:chgData name="Ohashi, Naomi (fju4ek)" userId="f42a8710-aefb-48d6-a28a-53d71dfc3c31" providerId="ADAL" clId="{95B6F2A5-FB68-4358-8492-CA41FD66844B}" dt="2023-12-02T20:26:47.040" v="6564" actId="113"/>
          <ac:spMkLst>
            <pc:docMk/>
            <pc:sldMk cId="2615644293" sldId="363"/>
            <ac:spMk id="2" creationId="{D85C271D-AD98-DC98-55AA-36C93AFA4982}"/>
          </ac:spMkLst>
        </pc:spChg>
        <pc:spChg chg="add mod">
          <ac:chgData name="Ohashi, Naomi (fju4ek)" userId="f42a8710-aefb-48d6-a28a-53d71dfc3c31" providerId="ADAL" clId="{95B6F2A5-FB68-4358-8492-CA41FD66844B}" dt="2023-12-02T07:16:44.991" v="6209" actId="948"/>
          <ac:spMkLst>
            <pc:docMk/>
            <pc:sldMk cId="2615644293" sldId="363"/>
            <ac:spMk id="3" creationId="{F7CAE945-68FA-33B6-1090-85B5E8D2EF6C}"/>
          </ac:spMkLst>
        </pc:spChg>
        <pc:spChg chg="mod">
          <ac:chgData name="Ohashi, Naomi (fju4ek)" userId="f42a8710-aefb-48d6-a28a-53d71dfc3c31" providerId="ADAL" clId="{95B6F2A5-FB68-4358-8492-CA41FD66844B}" dt="2023-12-02T05:14:00.578" v="4932"/>
          <ac:spMkLst>
            <pc:docMk/>
            <pc:sldMk cId="2615644293" sldId="363"/>
            <ac:spMk id="11" creationId="{6706FF30-0C9B-FD68-79FA-318BCCF0E8A6}"/>
          </ac:spMkLst>
        </pc:spChg>
        <pc:spChg chg="mod">
          <ac:chgData name="Ohashi, Naomi (fju4ek)" userId="f42a8710-aefb-48d6-a28a-53d71dfc3c31" providerId="ADAL" clId="{95B6F2A5-FB68-4358-8492-CA41FD66844B}" dt="2023-12-02T05:14:00.578" v="4932"/>
          <ac:spMkLst>
            <pc:docMk/>
            <pc:sldMk cId="2615644293" sldId="363"/>
            <ac:spMk id="12" creationId="{37AB3F49-B0E5-B403-51C4-8D852D2DEBB1}"/>
          </ac:spMkLst>
        </pc:spChg>
        <pc:spChg chg="mod">
          <ac:chgData name="Ohashi, Naomi (fju4ek)" userId="f42a8710-aefb-48d6-a28a-53d71dfc3c31" providerId="ADAL" clId="{95B6F2A5-FB68-4358-8492-CA41FD66844B}" dt="2023-12-02T05:14:00.578" v="4932"/>
          <ac:spMkLst>
            <pc:docMk/>
            <pc:sldMk cId="2615644293" sldId="363"/>
            <ac:spMk id="13" creationId="{E7F5E5EF-C8F5-DB8D-982E-F2A1ACA3B374}"/>
          </ac:spMkLst>
        </pc:spChg>
        <pc:extLst>
          <p:ext xmlns:p="http://schemas.openxmlformats.org/presentationml/2006/main" uri="{D6D511B9-2390-475A-947B-AFAB55BFBCF1}">
            <pc226:cmChg xmlns:pc226="http://schemas.microsoft.com/office/powerpoint/2022/06/main/command" chg="add">
              <pc226:chgData name="Ohashi, Naomi (fju4ek)" userId="f42a8710-aefb-48d6-a28a-53d71dfc3c31" providerId="ADAL" clId="{95B6F2A5-FB68-4358-8492-CA41FD66844B}" dt="2023-12-02T07:18:03.783" v="6210"/>
              <pc2:cmMkLst xmlns:pc2="http://schemas.microsoft.com/office/powerpoint/2019/9/main/command">
                <pc:docMk/>
                <pc:sldMk cId="2615644293" sldId="363"/>
                <pc2:cmMk id="{214D4E06-392C-4C58-9BDF-918FDE42D9CC}"/>
              </pc2:cmMkLst>
            </pc226:cmChg>
          </p:ext>
        </pc:extLst>
      </pc:sldChg>
      <pc:sldChg chg="addSp delSp modSp add mod modNotesTx">
        <pc:chgData name="Ohashi, Naomi (fju4ek)" userId="f42a8710-aefb-48d6-a28a-53d71dfc3c31" providerId="ADAL" clId="{95B6F2A5-FB68-4358-8492-CA41FD66844B}" dt="2023-12-02T23:39:57.477" v="7236" actId="14100"/>
        <pc:sldMkLst>
          <pc:docMk/>
          <pc:sldMk cId="686419370" sldId="364"/>
        </pc:sldMkLst>
        <pc:spChg chg="mod">
          <ac:chgData name="Ohashi, Naomi (fju4ek)" userId="f42a8710-aefb-48d6-a28a-53d71dfc3c31" providerId="ADAL" clId="{95B6F2A5-FB68-4358-8492-CA41FD66844B}" dt="2023-12-02T23:39:57.477" v="7236" actId="14100"/>
          <ac:spMkLst>
            <pc:docMk/>
            <pc:sldMk cId="686419370" sldId="364"/>
            <ac:spMk id="2" creationId="{D85C271D-AD98-DC98-55AA-36C93AFA4982}"/>
          </ac:spMkLst>
        </pc:spChg>
        <pc:spChg chg="del mod">
          <ac:chgData name="Ohashi, Naomi (fju4ek)" userId="f42a8710-aefb-48d6-a28a-53d71dfc3c31" providerId="ADAL" clId="{95B6F2A5-FB68-4358-8492-CA41FD66844B}" dt="2023-12-02T23:28:59.104" v="7095" actId="478"/>
          <ac:spMkLst>
            <pc:docMk/>
            <pc:sldMk cId="686419370" sldId="364"/>
            <ac:spMk id="4" creationId="{265260DC-9BA5-7CB7-153F-7BE152E6A320}"/>
          </ac:spMkLst>
        </pc:spChg>
        <pc:spChg chg="add mod">
          <ac:chgData name="Ohashi, Naomi (fju4ek)" userId="f42a8710-aefb-48d6-a28a-53d71dfc3c31" providerId="ADAL" clId="{95B6F2A5-FB68-4358-8492-CA41FD66844B}" dt="2023-12-02T23:38:51.479" v="7235" actId="113"/>
          <ac:spMkLst>
            <pc:docMk/>
            <pc:sldMk cId="686419370" sldId="364"/>
            <ac:spMk id="6" creationId="{2FE1463E-09B0-7409-4911-DF3CBD6A7262}"/>
          </ac:spMkLst>
        </pc:spChg>
        <pc:spChg chg="mod">
          <ac:chgData name="Ohashi, Naomi (fju4ek)" userId="f42a8710-aefb-48d6-a28a-53d71dfc3c31" providerId="ADAL" clId="{95B6F2A5-FB68-4358-8492-CA41FD66844B}" dt="2023-12-02T05:14:00.578" v="4932"/>
          <ac:spMkLst>
            <pc:docMk/>
            <pc:sldMk cId="686419370" sldId="364"/>
            <ac:spMk id="11" creationId="{6706FF30-0C9B-FD68-79FA-318BCCF0E8A6}"/>
          </ac:spMkLst>
        </pc:spChg>
        <pc:spChg chg="mod">
          <ac:chgData name="Ohashi, Naomi (fju4ek)" userId="f42a8710-aefb-48d6-a28a-53d71dfc3c31" providerId="ADAL" clId="{95B6F2A5-FB68-4358-8492-CA41FD66844B}" dt="2023-12-02T05:14:00.578" v="4932"/>
          <ac:spMkLst>
            <pc:docMk/>
            <pc:sldMk cId="686419370" sldId="364"/>
            <ac:spMk id="12" creationId="{37AB3F49-B0E5-B403-51C4-8D852D2DEBB1}"/>
          </ac:spMkLst>
        </pc:spChg>
        <pc:spChg chg="mod">
          <ac:chgData name="Ohashi, Naomi (fju4ek)" userId="f42a8710-aefb-48d6-a28a-53d71dfc3c31" providerId="ADAL" clId="{95B6F2A5-FB68-4358-8492-CA41FD66844B}" dt="2023-12-02T05:14:00.578" v="4932"/>
          <ac:spMkLst>
            <pc:docMk/>
            <pc:sldMk cId="686419370" sldId="364"/>
            <ac:spMk id="13" creationId="{E7F5E5EF-C8F5-DB8D-982E-F2A1ACA3B374}"/>
          </ac:spMkLst>
        </pc:spChg>
        <pc:spChg chg="add mod">
          <ac:chgData name="Ohashi, Naomi (fju4ek)" userId="f42a8710-aefb-48d6-a28a-53d71dfc3c31" providerId="ADAL" clId="{95B6F2A5-FB68-4358-8492-CA41FD66844B}" dt="2023-12-02T23:38:42.737" v="7234" actId="2711"/>
          <ac:spMkLst>
            <pc:docMk/>
            <pc:sldMk cId="686419370" sldId="364"/>
            <ac:spMk id="14" creationId="{C12AC123-8B6E-9915-82EC-CB4B868BC3C8}"/>
          </ac:spMkLst>
        </pc:spChg>
        <pc:picChg chg="add del mod">
          <ac:chgData name="Ohashi, Naomi (fju4ek)" userId="f42a8710-aefb-48d6-a28a-53d71dfc3c31" providerId="ADAL" clId="{95B6F2A5-FB68-4358-8492-CA41FD66844B}" dt="2023-12-02T23:29:55.286" v="7098" actId="478"/>
          <ac:picMkLst>
            <pc:docMk/>
            <pc:sldMk cId="686419370" sldId="364"/>
            <ac:picMk id="5" creationId="{CDC5C177-3CFF-3259-1C74-A6C77F1ADB72}"/>
          </ac:picMkLst>
        </pc:picChg>
        <pc:picChg chg="add mod">
          <ac:chgData name="Ohashi, Naomi (fju4ek)" userId="f42a8710-aefb-48d6-a28a-53d71dfc3c31" providerId="ADAL" clId="{95B6F2A5-FB68-4358-8492-CA41FD66844B}" dt="2023-12-02T23:30:00.671" v="7100" actId="1076"/>
          <ac:picMkLst>
            <pc:docMk/>
            <pc:sldMk cId="686419370" sldId="364"/>
            <ac:picMk id="8" creationId="{750B0D9C-F23E-C37A-C107-BFA19ACCD584}"/>
          </ac:picMkLst>
        </pc:picChg>
        <pc:picChg chg="add del mod">
          <ac:chgData name="Ohashi, Naomi (fju4ek)" userId="f42a8710-aefb-48d6-a28a-53d71dfc3c31" providerId="ADAL" clId="{95B6F2A5-FB68-4358-8492-CA41FD66844B}" dt="2023-12-02T23:33:58.580" v="7204" actId="478"/>
          <ac:picMkLst>
            <pc:docMk/>
            <pc:sldMk cId="686419370" sldId="364"/>
            <ac:picMk id="10" creationId="{62ECDCFF-9B34-ACAA-77BD-7C189576B02C}"/>
          </ac:picMkLst>
        </pc:picChg>
        <pc:picChg chg="add mod">
          <ac:chgData name="Ohashi, Naomi (fju4ek)" userId="f42a8710-aefb-48d6-a28a-53d71dfc3c31" providerId="ADAL" clId="{95B6F2A5-FB68-4358-8492-CA41FD66844B}" dt="2023-12-02T23:35:20.389" v="7206" actId="1076"/>
          <ac:picMkLst>
            <pc:docMk/>
            <pc:sldMk cId="686419370" sldId="364"/>
            <ac:picMk id="16" creationId="{D6519479-5D86-5F7D-08C7-985089F807BE}"/>
          </ac:picMkLst>
        </pc:picChg>
      </pc:sldChg>
      <pc:sldChg chg="addSp modSp add mod">
        <pc:chgData name="Ohashi, Naomi (fju4ek)" userId="f42a8710-aefb-48d6-a28a-53d71dfc3c31" providerId="ADAL" clId="{95B6F2A5-FB68-4358-8492-CA41FD66844B}" dt="2023-12-02T20:20:40.070" v="6524" actId="403"/>
        <pc:sldMkLst>
          <pc:docMk/>
          <pc:sldMk cId="146786848" sldId="365"/>
        </pc:sldMkLst>
        <pc:spChg chg="mod">
          <ac:chgData name="Ohashi, Naomi (fju4ek)" userId="f42a8710-aefb-48d6-a28a-53d71dfc3c31" providerId="ADAL" clId="{95B6F2A5-FB68-4358-8492-CA41FD66844B}" dt="2023-12-01T05:18:24.317" v="3009" actId="20577"/>
          <ac:spMkLst>
            <pc:docMk/>
            <pc:sldMk cId="146786848" sldId="365"/>
            <ac:spMk id="2" creationId="{D85C271D-AD98-DC98-55AA-36C93AFA4982}"/>
          </ac:spMkLst>
        </pc:spChg>
        <pc:spChg chg="add mod">
          <ac:chgData name="Ohashi, Naomi (fju4ek)" userId="f42a8710-aefb-48d6-a28a-53d71dfc3c31" providerId="ADAL" clId="{95B6F2A5-FB68-4358-8492-CA41FD66844B}" dt="2023-12-02T20:20:40.070" v="6524" actId="403"/>
          <ac:spMkLst>
            <pc:docMk/>
            <pc:sldMk cId="146786848" sldId="365"/>
            <ac:spMk id="3" creationId="{09DFFE3C-3C0E-BB14-0643-AC14777D2493}"/>
          </ac:spMkLst>
        </pc:spChg>
        <pc:spChg chg="mod">
          <ac:chgData name="Ohashi, Naomi (fju4ek)" userId="f42a8710-aefb-48d6-a28a-53d71dfc3c31" providerId="ADAL" clId="{95B6F2A5-FB68-4358-8492-CA41FD66844B}" dt="2023-12-02T05:14:00.578" v="4932"/>
          <ac:spMkLst>
            <pc:docMk/>
            <pc:sldMk cId="146786848" sldId="365"/>
            <ac:spMk id="11" creationId="{6706FF30-0C9B-FD68-79FA-318BCCF0E8A6}"/>
          </ac:spMkLst>
        </pc:spChg>
        <pc:spChg chg="mod">
          <ac:chgData name="Ohashi, Naomi (fju4ek)" userId="f42a8710-aefb-48d6-a28a-53d71dfc3c31" providerId="ADAL" clId="{95B6F2A5-FB68-4358-8492-CA41FD66844B}" dt="2023-12-02T05:14:00.578" v="4932"/>
          <ac:spMkLst>
            <pc:docMk/>
            <pc:sldMk cId="146786848" sldId="365"/>
            <ac:spMk id="12" creationId="{37AB3F49-B0E5-B403-51C4-8D852D2DEBB1}"/>
          </ac:spMkLst>
        </pc:spChg>
        <pc:spChg chg="mod">
          <ac:chgData name="Ohashi, Naomi (fju4ek)" userId="f42a8710-aefb-48d6-a28a-53d71dfc3c31" providerId="ADAL" clId="{95B6F2A5-FB68-4358-8492-CA41FD66844B}" dt="2023-12-02T05:14:00.578" v="4932"/>
          <ac:spMkLst>
            <pc:docMk/>
            <pc:sldMk cId="146786848" sldId="365"/>
            <ac:spMk id="13" creationId="{E7F5E5EF-C8F5-DB8D-982E-F2A1ACA3B374}"/>
          </ac:spMkLst>
        </pc:spChg>
      </pc:sldChg>
      <pc:sldChg chg="addSp delSp modSp new mod modShow">
        <pc:chgData name="Ohashi, Naomi (fju4ek)" userId="f42a8710-aefb-48d6-a28a-53d71dfc3c31" providerId="ADAL" clId="{95B6F2A5-FB68-4358-8492-CA41FD66844B}" dt="2023-12-02T05:14:00.578" v="4932"/>
        <pc:sldMkLst>
          <pc:docMk/>
          <pc:sldMk cId="1452033519" sldId="366"/>
        </pc:sldMkLst>
        <pc:spChg chg="mod">
          <ac:chgData name="Ohashi, Naomi (fju4ek)" userId="f42a8710-aefb-48d6-a28a-53d71dfc3c31" providerId="ADAL" clId="{95B6F2A5-FB68-4358-8492-CA41FD66844B}" dt="2023-12-02T05:14:00.578" v="4932"/>
          <ac:spMkLst>
            <pc:docMk/>
            <pc:sldMk cId="1452033519" sldId="366"/>
            <ac:spMk id="2" creationId="{D21CF68D-4252-C5B4-5A4A-C1525BC82747}"/>
          </ac:spMkLst>
        </pc:spChg>
        <pc:spChg chg="del mod">
          <ac:chgData name="Ohashi, Naomi (fju4ek)" userId="f42a8710-aefb-48d6-a28a-53d71dfc3c31" providerId="ADAL" clId="{95B6F2A5-FB68-4358-8492-CA41FD66844B}" dt="2023-12-01T07:53:37.297" v="4606" actId="478"/>
          <ac:spMkLst>
            <pc:docMk/>
            <pc:sldMk cId="1452033519" sldId="366"/>
            <ac:spMk id="3" creationId="{94B5398F-94B0-89D0-194D-EF36F00BADF8}"/>
          </ac:spMkLst>
        </pc:spChg>
        <pc:spChg chg="add del mod">
          <ac:chgData name="Ohashi, Naomi (fju4ek)" userId="f42a8710-aefb-48d6-a28a-53d71dfc3c31" providerId="ADAL" clId="{95B6F2A5-FB68-4358-8492-CA41FD66844B}" dt="2023-12-01T07:54:09.579" v="4611" actId="22"/>
          <ac:spMkLst>
            <pc:docMk/>
            <pc:sldMk cId="1452033519" sldId="366"/>
            <ac:spMk id="14" creationId="{81A59496-DDB9-9309-9159-CD6A406C5F3E}"/>
          </ac:spMkLst>
        </pc:spChg>
        <pc:picChg chg="add mod">
          <ac:chgData name="Ohashi, Naomi (fju4ek)" userId="f42a8710-aefb-48d6-a28a-53d71dfc3c31" providerId="ADAL" clId="{95B6F2A5-FB68-4358-8492-CA41FD66844B}" dt="2023-12-01T07:33:44.112" v="4568" actId="1076"/>
          <ac:picMkLst>
            <pc:docMk/>
            <pc:sldMk cId="1452033519" sldId="366"/>
            <ac:picMk id="5" creationId="{9A946688-BAAF-B1B4-EB86-082ECE19CD2D}"/>
          </ac:picMkLst>
        </pc:picChg>
        <pc:picChg chg="add">
          <ac:chgData name="Ohashi, Naomi (fju4ek)" userId="f42a8710-aefb-48d6-a28a-53d71dfc3c31" providerId="ADAL" clId="{95B6F2A5-FB68-4358-8492-CA41FD66844B}" dt="2023-12-01T07:37:57.398" v="4569" actId="22"/>
          <ac:picMkLst>
            <pc:docMk/>
            <pc:sldMk cId="1452033519" sldId="366"/>
            <ac:picMk id="7" creationId="{64A7AE3C-412A-474E-2020-092F39F6F511}"/>
          </ac:picMkLst>
        </pc:picChg>
        <pc:picChg chg="add mod">
          <ac:chgData name="Ohashi, Naomi (fju4ek)" userId="f42a8710-aefb-48d6-a28a-53d71dfc3c31" providerId="ADAL" clId="{95B6F2A5-FB68-4358-8492-CA41FD66844B}" dt="2023-12-01T07:53:44.323" v="4607" actId="1076"/>
          <ac:picMkLst>
            <pc:docMk/>
            <pc:sldMk cId="1452033519" sldId="366"/>
            <ac:picMk id="9" creationId="{60DD4B4C-DB06-F4CC-524F-CC1232FE7640}"/>
          </ac:picMkLst>
        </pc:picChg>
        <pc:picChg chg="add mod">
          <ac:chgData name="Ohashi, Naomi (fju4ek)" userId="f42a8710-aefb-48d6-a28a-53d71dfc3c31" providerId="ADAL" clId="{95B6F2A5-FB68-4358-8492-CA41FD66844B}" dt="2023-12-01T07:59:22.303" v="4656" actId="1076"/>
          <ac:picMkLst>
            <pc:docMk/>
            <pc:sldMk cId="1452033519" sldId="366"/>
            <ac:picMk id="10" creationId="{401BD16E-4D79-90CB-92E4-F1FD0B134757}"/>
          </ac:picMkLst>
        </pc:picChg>
        <pc:picChg chg="add mod">
          <ac:chgData name="Ohashi, Naomi (fju4ek)" userId="f42a8710-aefb-48d6-a28a-53d71dfc3c31" providerId="ADAL" clId="{95B6F2A5-FB68-4358-8492-CA41FD66844B}" dt="2023-12-01T07:59:19.639" v="4655" actId="1076"/>
          <ac:picMkLst>
            <pc:docMk/>
            <pc:sldMk cId="1452033519" sldId="366"/>
            <ac:picMk id="11" creationId="{5E7ED765-CF30-C8D4-803C-111DEE74569E}"/>
          </ac:picMkLst>
        </pc:picChg>
        <pc:picChg chg="add del mod">
          <ac:chgData name="Ohashi, Naomi (fju4ek)" userId="f42a8710-aefb-48d6-a28a-53d71dfc3c31" providerId="ADAL" clId="{95B6F2A5-FB68-4358-8492-CA41FD66844B}" dt="2023-12-01T07:50:53.755" v="4596" actId="478"/>
          <ac:picMkLst>
            <pc:docMk/>
            <pc:sldMk cId="1452033519" sldId="366"/>
            <ac:picMk id="12" creationId="{F2AAAB71-6D83-6D55-0A5B-93DAA97649D8}"/>
          </ac:picMkLst>
        </pc:picChg>
      </pc:sldChg>
      <pc:sldChg chg="add del">
        <pc:chgData name="Ohashi, Naomi (fju4ek)" userId="f42a8710-aefb-48d6-a28a-53d71dfc3c31" providerId="ADAL" clId="{95B6F2A5-FB68-4358-8492-CA41FD66844B}" dt="2023-12-01T05:18:26.694" v="3010" actId="47"/>
        <pc:sldMkLst>
          <pc:docMk/>
          <pc:sldMk cId="1784924187" sldId="366"/>
        </pc:sldMkLst>
      </pc:sldChg>
      <pc:sldChg chg="addSp delSp modSp new add del mod modNotesTx">
        <pc:chgData name="Ohashi, Naomi (fju4ek)" userId="f42a8710-aefb-48d6-a28a-53d71dfc3c31" providerId="ADAL" clId="{95B6F2A5-FB68-4358-8492-CA41FD66844B}" dt="2023-12-02T07:12:22.833" v="6163" actId="693"/>
        <pc:sldMkLst>
          <pc:docMk/>
          <pc:sldMk cId="2610845337" sldId="367"/>
        </pc:sldMkLst>
        <pc:spChg chg="mod">
          <ac:chgData name="Ohashi, Naomi (fju4ek)" userId="f42a8710-aefb-48d6-a28a-53d71dfc3c31" providerId="ADAL" clId="{95B6F2A5-FB68-4358-8492-CA41FD66844B}" dt="2023-12-02T07:09:44.485" v="6152" actId="20577"/>
          <ac:spMkLst>
            <pc:docMk/>
            <pc:sldMk cId="2610845337" sldId="367"/>
            <ac:spMk id="2" creationId="{E1984695-179E-80B5-2C33-AADE6CCF3781}"/>
          </ac:spMkLst>
        </pc:spChg>
        <pc:spChg chg="del mod">
          <ac:chgData name="Ohashi, Naomi (fju4ek)" userId="f42a8710-aefb-48d6-a28a-53d71dfc3c31" providerId="ADAL" clId="{95B6F2A5-FB68-4358-8492-CA41FD66844B}" dt="2023-12-02T05:17:06.999" v="4955" actId="478"/>
          <ac:spMkLst>
            <pc:docMk/>
            <pc:sldMk cId="2610845337" sldId="367"/>
            <ac:spMk id="3" creationId="{91E66FEC-7447-482B-1491-7D3FF4DFDD6A}"/>
          </ac:spMkLst>
        </pc:spChg>
        <pc:spChg chg="mod">
          <ac:chgData name="Ohashi, Naomi (fju4ek)" userId="f42a8710-aefb-48d6-a28a-53d71dfc3c31" providerId="ADAL" clId="{95B6F2A5-FB68-4358-8492-CA41FD66844B}" dt="2023-12-02T07:04:00.963" v="6130" actId="27636"/>
          <ac:spMkLst>
            <pc:docMk/>
            <pc:sldMk cId="2610845337" sldId="367"/>
            <ac:spMk id="4" creationId="{1C803283-D35E-A19E-4580-17CF731FA712}"/>
          </ac:spMkLst>
        </pc:spChg>
        <pc:spChg chg="del mod">
          <ac:chgData name="Ohashi, Naomi (fju4ek)" userId="f42a8710-aefb-48d6-a28a-53d71dfc3c31" providerId="ADAL" clId="{95B6F2A5-FB68-4358-8492-CA41FD66844B}" dt="2023-12-02T05:17:11.133" v="4956" actId="478"/>
          <ac:spMkLst>
            <pc:docMk/>
            <pc:sldMk cId="2610845337" sldId="367"/>
            <ac:spMk id="5" creationId="{05C5A6E5-406D-E878-CD36-ECCC6F9A1FCB}"/>
          </ac:spMkLst>
        </pc:spChg>
        <pc:spChg chg="del mod">
          <ac:chgData name="Ohashi, Naomi (fju4ek)" userId="f42a8710-aefb-48d6-a28a-53d71dfc3c31" providerId="ADAL" clId="{95B6F2A5-FB68-4358-8492-CA41FD66844B}" dt="2023-12-02T05:17:12.914" v="4957" actId="478"/>
          <ac:spMkLst>
            <pc:docMk/>
            <pc:sldMk cId="2610845337" sldId="367"/>
            <ac:spMk id="6" creationId="{26D8B4F5-CEF9-1EBE-F430-E1602C48636E}"/>
          </ac:spMkLst>
        </pc:spChg>
        <pc:spChg chg="del mod">
          <ac:chgData name="Ohashi, Naomi (fju4ek)" userId="f42a8710-aefb-48d6-a28a-53d71dfc3c31" providerId="ADAL" clId="{95B6F2A5-FB68-4358-8492-CA41FD66844B}" dt="2023-12-02T05:17:15.801" v="4958" actId="478"/>
          <ac:spMkLst>
            <pc:docMk/>
            <pc:sldMk cId="2610845337" sldId="367"/>
            <ac:spMk id="7" creationId="{81055CA6-0346-FE58-A178-A5CA679E89AF}"/>
          </ac:spMkLst>
        </pc:spChg>
        <pc:spChg chg="del mod">
          <ac:chgData name="Ohashi, Naomi (fju4ek)" userId="f42a8710-aefb-48d6-a28a-53d71dfc3c31" providerId="ADAL" clId="{95B6F2A5-FB68-4358-8492-CA41FD66844B}" dt="2023-12-02T05:17:17.530" v="4959" actId="478"/>
          <ac:spMkLst>
            <pc:docMk/>
            <pc:sldMk cId="2610845337" sldId="367"/>
            <ac:spMk id="8" creationId="{44269300-BC97-C289-6D6E-A357A2E2E328}"/>
          </ac:spMkLst>
        </pc:spChg>
        <pc:spChg chg="del mod">
          <ac:chgData name="Ohashi, Naomi (fju4ek)" userId="f42a8710-aefb-48d6-a28a-53d71dfc3c31" providerId="ADAL" clId="{95B6F2A5-FB68-4358-8492-CA41FD66844B}" dt="2023-12-02T05:17:19.543" v="4960" actId="478"/>
          <ac:spMkLst>
            <pc:docMk/>
            <pc:sldMk cId="2610845337" sldId="367"/>
            <ac:spMk id="9" creationId="{A13EA83B-ADEC-1E45-39B8-5CF8D3EA692D}"/>
          </ac:spMkLst>
        </pc:spChg>
        <pc:spChg chg="del mod">
          <ac:chgData name="Ohashi, Naomi (fju4ek)" userId="f42a8710-aefb-48d6-a28a-53d71dfc3c31" providerId="ADAL" clId="{95B6F2A5-FB68-4358-8492-CA41FD66844B}" dt="2023-12-02T05:17:21.006" v="4961" actId="478"/>
          <ac:spMkLst>
            <pc:docMk/>
            <pc:sldMk cId="2610845337" sldId="367"/>
            <ac:spMk id="10" creationId="{5422BF11-F3E9-835A-3B37-93B47EA92179}"/>
          </ac:spMkLst>
        </pc:spChg>
        <pc:spChg chg="add del mod">
          <ac:chgData name="Ohashi, Naomi (fju4ek)" userId="f42a8710-aefb-48d6-a28a-53d71dfc3c31" providerId="ADAL" clId="{95B6F2A5-FB68-4358-8492-CA41FD66844B}" dt="2023-12-02T06:50:18.034" v="6040" actId="21"/>
          <ac:spMkLst>
            <pc:docMk/>
            <pc:sldMk cId="2610845337" sldId="367"/>
            <ac:spMk id="12" creationId="{6F16D5B8-B9AD-244D-BA49-C950C20CBD9A}"/>
          </ac:spMkLst>
        </pc:spChg>
        <pc:spChg chg="add mod">
          <ac:chgData name="Ohashi, Naomi (fju4ek)" userId="f42a8710-aefb-48d6-a28a-53d71dfc3c31" providerId="ADAL" clId="{95B6F2A5-FB68-4358-8492-CA41FD66844B}" dt="2023-12-02T07:07:58.305" v="6144" actId="13926"/>
          <ac:spMkLst>
            <pc:docMk/>
            <pc:sldMk cId="2610845337" sldId="367"/>
            <ac:spMk id="15" creationId="{D199D359-449D-731E-6933-6C574DD93376}"/>
          </ac:spMkLst>
        </pc:spChg>
        <pc:picChg chg="add mod">
          <ac:chgData name="Ohashi, Naomi (fju4ek)" userId="f42a8710-aefb-48d6-a28a-53d71dfc3c31" providerId="ADAL" clId="{95B6F2A5-FB68-4358-8492-CA41FD66844B}" dt="2023-12-02T07:04:59.991" v="6142" actId="1076"/>
          <ac:picMkLst>
            <pc:docMk/>
            <pc:sldMk cId="2610845337" sldId="367"/>
            <ac:picMk id="11" creationId="{7B3FD2CC-BA04-1E77-A059-0D47E35FB3EC}"/>
          </ac:picMkLst>
        </pc:picChg>
        <pc:picChg chg="add del mod">
          <ac:chgData name="Ohashi, Naomi (fju4ek)" userId="f42a8710-aefb-48d6-a28a-53d71dfc3c31" providerId="ADAL" clId="{95B6F2A5-FB68-4358-8492-CA41FD66844B}" dt="2023-12-02T06:50:02.040" v="6037" actId="21"/>
          <ac:picMkLst>
            <pc:docMk/>
            <pc:sldMk cId="2610845337" sldId="367"/>
            <ac:picMk id="14" creationId="{F1E23208-8041-EBB0-EF35-545AA99C5A44}"/>
          </ac:picMkLst>
        </pc:picChg>
        <pc:picChg chg="add mod">
          <ac:chgData name="Ohashi, Naomi (fju4ek)" userId="f42a8710-aefb-48d6-a28a-53d71dfc3c31" providerId="ADAL" clId="{95B6F2A5-FB68-4358-8492-CA41FD66844B}" dt="2023-12-02T07:01:34.468" v="6095" actId="1440"/>
          <ac:picMkLst>
            <pc:docMk/>
            <pc:sldMk cId="2610845337" sldId="367"/>
            <ac:picMk id="16" creationId="{B3D992C6-5A8F-6BE5-4BB6-797AAA765962}"/>
          </ac:picMkLst>
        </pc:picChg>
        <pc:cxnChg chg="add mod">
          <ac:chgData name="Ohashi, Naomi (fju4ek)" userId="f42a8710-aefb-48d6-a28a-53d71dfc3c31" providerId="ADAL" clId="{95B6F2A5-FB68-4358-8492-CA41FD66844B}" dt="2023-12-02T07:12:22.833" v="6163" actId="693"/>
          <ac:cxnSpMkLst>
            <pc:docMk/>
            <pc:sldMk cId="2610845337" sldId="367"/>
            <ac:cxnSpMk id="18" creationId="{508CAE6B-A7E8-5D9A-F4F7-AC4D1549FA56}"/>
          </ac:cxnSpMkLst>
        </pc:cxnChg>
      </pc:sldChg>
      <pc:sldChg chg="addSp delSp modSp new mod ord modNotesTx">
        <pc:chgData name="Ohashi, Naomi (fju4ek)" userId="f42a8710-aefb-48d6-a28a-53d71dfc3c31" providerId="ADAL" clId="{95B6F2A5-FB68-4358-8492-CA41FD66844B}" dt="2023-12-03T21:11:02.697" v="7581" actId="2711"/>
        <pc:sldMkLst>
          <pc:docMk/>
          <pc:sldMk cId="1484527436" sldId="368"/>
        </pc:sldMkLst>
        <pc:spChg chg="del">
          <ac:chgData name="Ohashi, Naomi (fju4ek)" userId="f42a8710-aefb-48d6-a28a-53d71dfc3c31" providerId="ADAL" clId="{95B6F2A5-FB68-4358-8492-CA41FD66844B}" dt="2023-12-02T23:40:24.209" v="7269" actId="478"/>
          <ac:spMkLst>
            <pc:docMk/>
            <pc:sldMk cId="1484527436" sldId="368"/>
            <ac:spMk id="2" creationId="{CCE1FD69-EAAD-9FB1-F7F5-58735AAB1129}"/>
          </ac:spMkLst>
        </pc:spChg>
        <pc:spChg chg="add mod">
          <ac:chgData name="Ohashi, Naomi (fju4ek)" userId="f42a8710-aefb-48d6-a28a-53d71dfc3c31" providerId="ADAL" clId="{95B6F2A5-FB68-4358-8492-CA41FD66844B}" dt="2023-12-03T21:00:44.828" v="7451" actId="1076"/>
          <ac:spMkLst>
            <pc:docMk/>
            <pc:sldMk cId="1484527436" sldId="368"/>
            <ac:spMk id="3" creationId="{C361A8F9-2FEA-AD06-0ECF-F33133E22226}"/>
          </ac:spMkLst>
        </pc:spChg>
        <pc:spChg chg="del">
          <ac:chgData name="Ohashi, Naomi (fju4ek)" userId="f42a8710-aefb-48d6-a28a-53d71dfc3c31" providerId="ADAL" clId="{95B6F2A5-FB68-4358-8492-CA41FD66844B}" dt="2023-12-02T06:49:14.668" v="6009" actId="478"/>
          <ac:spMkLst>
            <pc:docMk/>
            <pc:sldMk cId="1484527436" sldId="368"/>
            <ac:spMk id="3" creationId="{DC1FCEFF-DE86-6BDE-9AFC-D45B904E37A1}"/>
          </ac:spMkLst>
        </pc:spChg>
        <pc:spChg chg="del">
          <ac:chgData name="Ohashi, Naomi (fju4ek)" userId="f42a8710-aefb-48d6-a28a-53d71dfc3c31" providerId="ADAL" clId="{95B6F2A5-FB68-4358-8492-CA41FD66844B}" dt="2023-12-02T06:49:14.668" v="6009" actId="478"/>
          <ac:spMkLst>
            <pc:docMk/>
            <pc:sldMk cId="1484527436" sldId="368"/>
            <ac:spMk id="4" creationId="{725279DB-8DE6-77C8-87A4-F72CD431BC08}"/>
          </ac:spMkLst>
        </pc:spChg>
        <pc:spChg chg="add mod">
          <ac:chgData name="Ohashi, Naomi (fju4ek)" userId="f42a8710-aefb-48d6-a28a-53d71dfc3c31" providerId="ADAL" clId="{95B6F2A5-FB68-4358-8492-CA41FD66844B}" dt="2023-12-03T21:11:02.697" v="7581" actId="2711"/>
          <ac:spMkLst>
            <pc:docMk/>
            <pc:sldMk cId="1484527436" sldId="368"/>
            <ac:spMk id="4" creationId="{FA355F4E-5695-9632-8D2F-D9508E571BF9}"/>
          </ac:spMkLst>
        </pc:spChg>
        <pc:spChg chg="del">
          <ac:chgData name="Ohashi, Naomi (fju4ek)" userId="f42a8710-aefb-48d6-a28a-53d71dfc3c31" providerId="ADAL" clId="{95B6F2A5-FB68-4358-8492-CA41FD66844B}" dt="2023-12-02T06:49:14.668" v="6009" actId="478"/>
          <ac:spMkLst>
            <pc:docMk/>
            <pc:sldMk cId="1484527436" sldId="368"/>
            <ac:spMk id="5" creationId="{C8763A87-4966-850A-C159-CEC37AA0213E}"/>
          </ac:spMkLst>
        </pc:spChg>
        <pc:spChg chg="add mod">
          <ac:chgData name="Ohashi, Naomi (fju4ek)" userId="f42a8710-aefb-48d6-a28a-53d71dfc3c31" providerId="ADAL" clId="{95B6F2A5-FB68-4358-8492-CA41FD66844B}" dt="2023-12-03T21:00:41.907" v="7450" actId="1076"/>
          <ac:spMkLst>
            <pc:docMk/>
            <pc:sldMk cId="1484527436" sldId="368"/>
            <ac:spMk id="5" creationId="{E6C0526A-4D42-6838-211A-ACC1EEF233B8}"/>
          </ac:spMkLst>
        </pc:spChg>
        <pc:spChg chg="del">
          <ac:chgData name="Ohashi, Naomi (fju4ek)" userId="f42a8710-aefb-48d6-a28a-53d71dfc3c31" providerId="ADAL" clId="{95B6F2A5-FB68-4358-8492-CA41FD66844B}" dt="2023-12-02T06:49:14.668" v="6009" actId="478"/>
          <ac:spMkLst>
            <pc:docMk/>
            <pc:sldMk cId="1484527436" sldId="368"/>
            <ac:spMk id="6" creationId="{FB64B5A7-31F8-D662-2887-F0F1122F023F}"/>
          </ac:spMkLst>
        </pc:spChg>
        <pc:spChg chg="del">
          <ac:chgData name="Ohashi, Naomi (fju4ek)" userId="f42a8710-aefb-48d6-a28a-53d71dfc3c31" providerId="ADAL" clId="{95B6F2A5-FB68-4358-8492-CA41FD66844B}" dt="2023-12-02T06:49:14.668" v="6009" actId="478"/>
          <ac:spMkLst>
            <pc:docMk/>
            <pc:sldMk cId="1484527436" sldId="368"/>
            <ac:spMk id="7" creationId="{5ECBC337-8752-CAA8-2BD6-765ADEC512A2}"/>
          </ac:spMkLst>
        </pc:spChg>
        <pc:spChg chg="del">
          <ac:chgData name="Ohashi, Naomi (fju4ek)" userId="f42a8710-aefb-48d6-a28a-53d71dfc3c31" providerId="ADAL" clId="{95B6F2A5-FB68-4358-8492-CA41FD66844B}" dt="2023-12-02T06:49:14.668" v="6009" actId="478"/>
          <ac:spMkLst>
            <pc:docMk/>
            <pc:sldMk cId="1484527436" sldId="368"/>
            <ac:spMk id="8" creationId="{0228339F-15CA-5AC5-0675-E22404C40C5D}"/>
          </ac:spMkLst>
        </pc:spChg>
        <pc:spChg chg="del">
          <ac:chgData name="Ohashi, Naomi (fju4ek)" userId="f42a8710-aefb-48d6-a28a-53d71dfc3c31" providerId="ADAL" clId="{95B6F2A5-FB68-4358-8492-CA41FD66844B}" dt="2023-12-02T06:49:14.668" v="6009" actId="478"/>
          <ac:spMkLst>
            <pc:docMk/>
            <pc:sldMk cId="1484527436" sldId="368"/>
            <ac:spMk id="9" creationId="{C4B95E3D-C627-894B-4F2E-4EA1B62F4DA1}"/>
          </ac:spMkLst>
        </pc:spChg>
        <pc:spChg chg="add mod">
          <ac:chgData name="Ohashi, Naomi (fju4ek)" userId="f42a8710-aefb-48d6-a28a-53d71dfc3c31" providerId="ADAL" clId="{95B6F2A5-FB68-4358-8492-CA41FD66844B}" dt="2023-12-03T20:59:15.520" v="7432" actId="20577"/>
          <ac:spMkLst>
            <pc:docMk/>
            <pc:sldMk cId="1484527436" sldId="368"/>
            <ac:spMk id="10" creationId="{913A13D0-1EDC-83BF-24ED-C34606FA77B0}"/>
          </ac:spMkLst>
        </pc:spChg>
        <pc:spChg chg="del">
          <ac:chgData name="Ohashi, Naomi (fju4ek)" userId="f42a8710-aefb-48d6-a28a-53d71dfc3c31" providerId="ADAL" clId="{95B6F2A5-FB68-4358-8492-CA41FD66844B}" dt="2023-12-02T06:49:14.668" v="6009" actId="478"/>
          <ac:spMkLst>
            <pc:docMk/>
            <pc:sldMk cId="1484527436" sldId="368"/>
            <ac:spMk id="10" creationId="{A5E798CC-2E26-0AFE-AA7C-53AC75DC1966}"/>
          </ac:spMkLst>
        </pc:spChg>
        <pc:spChg chg="add mod">
          <ac:chgData name="Ohashi, Naomi (fju4ek)" userId="f42a8710-aefb-48d6-a28a-53d71dfc3c31" providerId="ADAL" clId="{95B6F2A5-FB68-4358-8492-CA41FD66844B}" dt="2023-12-03T20:59:20.561" v="7437" actId="20577"/>
          <ac:spMkLst>
            <pc:docMk/>
            <pc:sldMk cId="1484527436" sldId="368"/>
            <ac:spMk id="11" creationId="{BD148EF9-7E9E-A318-7C1B-C7AE91B1D0A4}"/>
          </ac:spMkLst>
        </pc:spChg>
        <pc:spChg chg="add del mod">
          <ac:chgData name="Ohashi, Naomi (fju4ek)" userId="f42a8710-aefb-48d6-a28a-53d71dfc3c31" providerId="ADAL" clId="{95B6F2A5-FB68-4358-8492-CA41FD66844B}" dt="2023-12-02T06:57:59.482" v="6081" actId="21"/>
          <ac:spMkLst>
            <pc:docMk/>
            <pc:sldMk cId="1484527436" sldId="368"/>
            <ac:spMk id="12" creationId="{27A388B3-E188-DAD7-8B56-7738448D1BE2}"/>
          </ac:spMkLst>
        </pc:spChg>
        <pc:spChg chg="add del mod">
          <ac:chgData name="Ohashi, Naomi (fju4ek)" userId="f42a8710-aefb-48d6-a28a-53d71dfc3c31" providerId="ADAL" clId="{95B6F2A5-FB68-4358-8492-CA41FD66844B}" dt="2023-12-02T06:57:14.971" v="6076"/>
          <ac:spMkLst>
            <pc:docMk/>
            <pc:sldMk cId="1484527436" sldId="368"/>
            <ac:spMk id="14" creationId="{A6101D8B-7806-D15D-6225-A3BAF7727C81}"/>
          </ac:spMkLst>
        </pc:spChg>
        <pc:spChg chg="add del">
          <ac:chgData name="Ohashi, Naomi (fju4ek)" userId="f42a8710-aefb-48d6-a28a-53d71dfc3c31" providerId="ADAL" clId="{95B6F2A5-FB68-4358-8492-CA41FD66844B}" dt="2023-12-02T06:55:55.564" v="6065"/>
          <ac:spMkLst>
            <pc:docMk/>
            <pc:sldMk cId="1484527436" sldId="368"/>
            <ac:spMk id="15" creationId="{1F15D70C-25A3-B557-4D67-7ACF6CC706CC}"/>
          </ac:spMkLst>
        </pc:spChg>
        <pc:spChg chg="add del">
          <ac:chgData name="Ohashi, Naomi (fju4ek)" userId="f42a8710-aefb-48d6-a28a-53d71dfc3c31" providerId="ADAL" clId="{95B6F2A5-FB68-4358-8492-CA41FD66844B}" dt="2023-12-02T06:56:23.569" v="6068"/>
          <ac:spMkLst>
            <pc:docMk/>
            <pc:sldMk cId="1484527436" sldId="368"/>
            <ac:spMk id="16" creationId="{3C629A8B-EE08-B9B1-7BDF-87196CCBFE94}"/>
          </ac:spMkLst>
        </pc:spChg>
        <pc:picChg chg="add mod">
          <ac:chgData name="Ohashi, Naomi (fju4ek)" userId="f42a8710-aefb-48d6-a28a-53d71dfc3c31" providerId="ADAL" clId="{95B6F2A5-FB68-4358-8492-CA41FD66844B}" dt="2023-12-03T20:46:43.585" v="7375" actId="1036"/>
          <ac:picMkLst>
            <pc:docMk/>
            <pc:sldMk cId="1484527436" sldId="368"/>
            <ac:picMk id="7" creationId="{3DBEDD59-60F2-6EC1-FA67-D1E6258F7649}"/>
          </ac:picMkLst>
        </pc:picChg>
        <pc:picChg chg="add del mod">
          <ac:chgData name="Ohashi, Naomi (fju4ek)" userId="f42a8710-aefb-48d6-a28a-53d71dfc3c31" providerId="ADAL" clId="{95B6F2A5-FB68-4358-8492-CA41FD66844B}" dt="2023-12-03T20:55:52.556" v="7392" actId="478"/>
          <ac:picMkLst>
            <pc:docMk/>
            <pc:sldMk cId="1484527436" sldId="368"/>
            <ac:picMk id="9" creationId="{50499F4C-B22D-9DDB-C3E0-BA499563C58E}"/>
          </ac:picMkLst>
        </pc:picChg>
        <pc:picChg chg="add del mod">
          <ac:chgData name="Ohashi, Naomi (fju4ek)" userId="f42a8710-aefb-48d6-a28a-53d71dfc3c31" providerId="ADAL" clId="{95B6F2A5-FB68-4358-8492-CA41FD66844B}" dt="2023-12-02T07:08:47.002" v="6145" actId="478"/>
          <ac:picMkLst>
            <pc:docMk/>
            <pc:sldMk cId="1484527436" sldId="368"/>
            <ac:picMk id="13" creationId="{1F38F986-7CC1-BC09-F33E-50013699D2AF}"/>
          </ac:picMkLst>
        </pc:picChg>
        <pc:picChg chg="add mod">
          <ac:chgData name="Ohashi, Naomi (fju4ek)" userId="f42a8710-aefb-48d6-a28a-53d71dfc3c31" providerId="ADAL" clId="{95B6F2A5-FB68-4358-8492-CA41FD66844B}" dt="2023-12-03T20:56:10.641" v="7396" actId="1076"/>
          <ac:picMkLst>
            <pc:docMk/>
            <pc:sldMk cId="1484527436" sldId="368"/>
            <ac:picMk id="13" creationId="{348B0F6C-FDCA-3F2F-04FE-81770420F135}"/>
          </ac:picMkLst>
        </pc:picChg>
      </pc:sldChg>
      <pc:sldChg chg="new del">
        <pc:chgData name="Ohashi, Naomi (fju4ek)" userId="f42a8710-aefb-48d6-a28a-53d71dfc3c31" providerId="ADAL" clId="{95B6F2A5-FB68-4358-8492-CA41FD66844B}" dt="2023-12-02T05:12:19.469" v="4923" actId="2696"/>
        <pc:sldMkLst>
          <pc:docMk/>
          <pc:sldMk cId="2475664793" sldId="368"/>
        </pc:sldMkLst>
      </pc:sldChg>
      <pc:sldChg chg="addSp delSp modSp add mod ord">
        <pc:chgData name="Ohashi, Naomi (fju4ek)" userId="f42a8710-aefb-48d6-a28a-53d71dfc3c31" providerId="ADAL" clId="{95B6F2A5-FB68-4358-8492-CA41FD66844B}" dt="2023-12-03T20:59:42.093" v="7438" actId="255"/>
        <pc:sldMkLst>
          <pc:docMk/>
          <pc:sldMk cId="2139392180" sldId="369"/>
        </pc:sldMkLst>
        <pc:spChg chg="add del mod">
          <ac:chgData name="Ohashi, Naomi (fju4ek)" userId="f42a8710-aefb-48d6-a28a-53d71dfc3c31" providerId="ADAL" clId="{95B6F2A5-FB68-4358-8492-CA41FD66844B}" dt="2023-12-02T19:58:16.951" v="6285" actId="47"/>
          <ac:spMkLst>
            <pc:docMk/>
            <pc:sldMk cId="2139392180" sldId="369"/>
            <ac:spMk id="3" creationId="{09DFFE3C-3C0E-BB14-0643-AC14777D2493}"/>
          </ac:spMkLst>
        </pc:spChg>
        <pc:spChg chg="add mod">
          <ac:chgData name="Ohashi, Naomi (fju4ek)" userId="f42a8710-aefb-48d6-a28a-53d71dfc3c31" providerId="ADAL" clId="{95B6F2A5-FB68-4358-8492-CA41FD66844B}" dt="2023-12-03T20:59:42.093" v="7438" actId="255"/>
          <ac:spMkLst>
            <pc:docMk/>
            <pc:sldMk cId="2139392180" sldId="369"/>
            <ac:spMk id="5" creationId="{D60BC735-EA68-502B-42F5-8DD4AA51D391}"/>
          </ac:spMkLst>
        </pc:spChg>
      </pc:sldChg>
      <pc:sldChg chg="modSp add mod">
        <pc:chgData name="Ohashi, Naomi (fju4ek)" userId="f42a8710-aefb-48d6-a28a-53d71dfc3c31" providerId="ADAL" clId="{95B6F2A5-FB68-4358-8492-CA41FD66844B}" dt="2023-12-02T20:13:12.902" v="6401" actId="1076"/>
        <pc:sldMkLst>
          <pc:docMk/>
          <pc:sldMk cId="1952208712" sldId="370"/>
        </pc:sldMkLst>
        <pc:spChg chg="mod">
          <ac:chgData name="Ohashi, Naomi (fju4ek)" userId="f42a8710-aefb-48d6-a28a-53d71dfc3c31" providerId="ADAL" clId="{95B6F2A5-FB68-4358-8492-CA41FD66844B}" dt="2023-12-02T20:13:12.902" v="6401" actId="1076"/>
          <ac:spMkLst>
            <pc:docMk/>
            <pc:sldMk cId="1952208712" sldId="370"/>
            <ac:spMk id="2" creationId="{CCE1FD69-EAAD-9FB1-F7F5-58735AAB1129}"/>
          </ac:spMkLst>
        </pc:spChg>
      </pc:sldChg>
      <pc:sldChg chg="add del">
        <pc:chgData name="Ohashi, Naomi (fju4ek)" userId="f42a8710-aefb-48d6-a28a-53d71dfc3c31" providerId="ADAL" clId="{95B6F2A5-FB68-4358-8492-CA41FD66844B}" dt="2023-12-02T19:58:27.620" v="6286" actId="2696"/>
        <pc:sldMkLst>
          <pc:docMk/>
          <pc:sldMk cId="2332032885" sldId="370"/>
        </pc:sldMkLst>
      </pc:sldChg>
      <pc:sldChg chg="add del">
        <pc:chgData name="Ohashi, Naomi (fju4ek)" userId="f42a8710-aefb-48d6-a28a-53d71dfc3c31" providerId="ADAL" clId="{95B6F2A5-FB68-4358-8492-CA41FD66844B}" dt="2023-12-02T19:58:42.019" v="6288"/>
        <pc:sldMkLst>
          <pc:docMk/>
          <pc:sldMk cId="2414599857" sldId="370"/>
        </pc:sldMkLst>
      </pc:sldChg>
      <pc:sldChg chg="addSp delSp modSp new mod modNotesTx">
        <pc:chgData name="Ohashi, Naomi (fju4ek)" userId="f42a8710-aefb-48d6-a28a-53d71dfc3c31" providerId="ADAL" clId="{95B6F2A5-FB68-4358-8492-CA41FD66844B}" dt="2023-12-03T22:23:38.053" v="8071"/>
        <pc:sldMkLst>
          <pc:docMk/>
          <pc:sldMk cId="1569726894" sldId="371"/>
        </pc:sldMkLst>
        <pc:spChg chg="mod">
          <ac:chgData name="Ohashi, Naomi (fju4ek)" userId="f42a8710-aefb-48d6-a28a-53d71dfc3c31" providerId="ADAL" clId="{95B6F2A5-FB68-4358-8492-CA41FD66844B}" dt="2023-12-03T22:03:24.751" v="7928" actId="1076"/>
          <ac:spMkLst>
            <pc:docMk/>
            <pc:sldMk cId="1569726894" sldId="371"/>
            <ac:spMk id="2" creationId="{A8384312-AC8A-EBE4-D5ED-DB19DF982201}"/>
          </ac:spMkLst>
        </pc:spChg>
        <pc:spChg chg="del">
          <ac:chgData name="Ohashi, Naomi (fju4ek)" userId="f42a8710-aefb-48d6-a28a-53d71dfc3c31" providerId="ADAL" clId="{95B6F2A5-FB68-4358-8492-CA41FD66844B}" dt="2023-12-02T20:25:46.885" v="6560" actId="478"/>
          <ac:spMkLst>
            <pc:docMk/>
            <pc:sldMk cId="1569726894" sldId="371"/>
            <ac:spMk id="3" creationId="{3386FE79-C821-7137-EEC7-39B6F47E7B20}"/>
          </ac:spMkLst>
        </pc:spChg>
        <pc:spChg chg="del">
          <ac:chgData name="Ohashi, Naomi (fju4ek)" userId="f42a8710-aefb-48d6-a28a-53d71dfc3c31" providerId="ADAL" clId="{95B6F2A5-FB68-4358-8492-CA41FD66844B}" dt="2023-12-02T20:25:46.885" v="6560" actId="478"/>
          <ac:spMkLst>
            <pc:docMk/>
            <pc:sldMk cId="1569726894" sldId="371"/>
            <ac:spMk id="4" creationId="{7CDCF185-F912-269D-0C95-ECC62DDC1298}"/>
          </ac:spMkLst>
        </pc:spChg>
        <pc:spChg chg="del">
          <ac:chgData name="Ohashi, Naomi (fju4ek)" userId="f42a8710-aefb-48d6-a28a-53d71dfc3c31" providerId="ADAL" clId="{95B6F2A5-FB68-4358-8492-CA41FD66844B}" dt="2023-12-02T20:25:46.885" v="6560" actId="478"/>
          <ac:spMkLst>
            <pc:docMk/>
            <pc:sldMk cId="1569726894" sldId="371"/>
            <ac:spMk id="5" creationId="{BD907498-7502-BC7A-4999-0678B1B92152}"/>
          </ac:spMkLst>
        </pc:spChg>
        <pc:spChg chg="del">
          <ac:chgData name="Ohashi, Naomi (fju4ek)" userId="f42a8710-aefb-48d6-a28a-53d71dfc3c31" providerId="ADAL" clId="{95B6F2A5-FB68-4358-8492-CA41FD66844B}" dt="2023-12-02T20:25:46.885" v="6560" actId="478"/>
          <ac:spMkLst>
            <pc:docMk/>
            <pc:sldMk cId="1569726894" sldId="371"/>
            <ac:spMk id="6" creationId="{51D77D44-DDA6-58FB-1B88-36B98D3D3651}"/>
          </ac:spMkLst>
        </pc:spChg>
        <pc:spChg chg="del">
          <ac:chgData name="Ohashi, Naomi (fju4ek)" userId="f42a8710-aefb-48d6-a28a-53d71dfc3c31" providerId="ADAL" clId="{95B6F2A5-FB68-4358-8492-CA41FD66844B}" dt="2023-12-02T20:25:46.885" v="6560" actId="478"/>
          <ac:spMkLst>
            <pc:docMk/>
            <pc:sldMk cId="1569726894" sldId="371"/>
            <ac:spMk id="7" creationId="{3AA64433-8DEB-553A-7233-32AB184B7A3B}"/>
          </ac:spMkLst>
        </pc:spChg>
        <pc:spChg chg="del">
          <ac:chgData name="Ohashi, Naomi (fju4ek)" userId="f42a8710-aefb-48d6-a28a-53d71dfc3c31" providerId="ADAL" clId="{95B6F2A5-FB68-4358-8492-CA41FD66844B}" dt="2023-12-02T20:25:46.885" v="6560" actId="478"/>
          <ac:spMkLst>
            <pc:docMk/>
            <pc:sldMk cId="1569726894" sldId="371"/>
            <ac:spMk id="8" creationId="{D45ED9B3-2B72-74AE-134C-AF2877618E1A}"/>
          </ac:spMkLst>
        </pc:spChg>
        <pc:spChg chg="del">
          <ac:chgData name="Ohashi, Naomi (fju4ek)" userId="f42a8710-aefb-48d6-a28a-53d71dfc3c31" providerId="ADAL" clId="{95B6F2A5-FB68-4358-8492-CA41FD66844B}" dt="2023-12-02T20:25:46.885" v="6560" actId="478"/>
          <ac:spMkLst>
            <pc:docMk/>
            <pc:sldMk cId="1569726894" sldId="371"/>
            <ac:spMk id="9" creationId="{AEAE05C6-8792-8BEB-DF16-E6B5478D0921}"/>
          </ac:spMkLst>
        </pc:spChg>
        <pc:spChg chg="del">
          <ac:chgData name="Ohashi, Naomi (fju4ek)" userId="f42a8710-aefb-48d6-a28a-53d71dfc3c31" providerId="ADAL" clId="{95B6F2A5-FB68-4358-8492-CA41FD66844B}" dt="2023-12-02T20:25:46.885" v="6560" actId="478"/>
          <ac:spMkLst>
            <pc:docMk/>
            <pc:sldMk cId="1569726894" sldId="371"/>
            <ac:spMk id="10" creationId="{9F8EC0A3-9DF2-2B4E-4B47-CE968C1DD585}"/>
          </ac:spMkLst>
        </pc:spChg>
        <pc:spChg chg="add mod">
          <ac:chgData name="Ohashi, Naomi (fju4ek)" userId="f42a8710-aefb-48d6-a28a-53d71dfc3c31" providerId="ADAL" clId="{95B6F2A5-FB68-4358-8492-CA41FD66844B}" dt="2023-12-03T22:15:43.878" v="7995" actId="6549"/>
          <ac:spMkLst>
            <pc:docMk/>
            <pc:sldMk cId="1569726894" sldId="371"/>
            <ac:spMk id="11" creationId="{EF6E3EBB-7EFE-4222-EE2D-E3EBFE56AE16}"/>
          </ac:spMkLst>
        </pc:spChg>
        <pc:spChg chg="add mod">
          <ac:chgData name="Ohashi, Naomi (fju4ek)" userId="f42a8710-aefb-48d6-a28a-53d71dfc3c31" providerId="ADAL" clId="{95B6F2A5-FB68-4358-8492-CA41FD66844B}" dt="2023-12-03T22:23:38.053" v="8071"/>
          <ac:spMkLst>
            <pc:docMk/>
            <pc:sldMk cId="1569726894" sldId="371"/>
            <ac:spMk id="12" creationId="{2FB9E1F4-A308-A621-74D1-D3F669AB4CAF}"/>
          </ac:spMkLst>
        </pc:spChg>
        <pc:spChg chg="add mod">
          <ac:chgData name="Ohashi, Naomi (fju4ek)" userId="f42a8710-aefb-48d6-a28a-53d71dfc3c31" providerId="ADAL" clId="{95B6F2A5-FB68-4358-8492-CA41FD66844B}" dt="2023-12-03T22:01:46.748" v="7926" actId="1076"/>
          <ac:spMkLst>
            <pc:docMk/>
            <pc:sldMk cId="1569726894" sldId="371"/>
            <ac:spMk id="15" creationId="{004AF114-D8BF-D921-8027-A9A2550C9E96}"/>
          </ac:spMkLst>
        </pc:spChg>
        <pc:spChg chg="add del mod">
          <ac:chgData name="Ohashi, Naomi (fju4ek)" userId="f42a8710-aefb-48d6-a28a-53d71dfc3c31" providerId="ADAL" clId="{95B6F2A5-FB68-4358-8492-CA41FD66844B}" dt="2023-12-03T22:01:21.450" v="7925"/>
          <ac:spMkLst>
            <pc:docMk/>
            <pc:sldMk cId="1569726894" sldId="371"/>
            <ac:spMk id="16" creationId="{56004139-975B-F3D3-ED64-D63A0FBAF928}"/>
          </ac:spMkLst>
        </pc:spChg>
        <pc:spChg chg="add mod">
          <ac:chgData name="Ohashi, Naomi (fju4ek)" userId="f42a8710-aefb-48d6-a28a-53d71dfc3c31" providerId="ADAL" clId="{95B6F2A5-FB68-4358-8492-CA41FD66844B}" dt="2023-12-03T22:23:00.826" v="8068" actId="1076"/>
          <ac:spMkLst>
            <pc:docMk/>
            <pc:sldMk cId="1569726894" sldId="371"/>
            <ac:spMk id="25" creationId="{19E2497C-61EF-9166-E1F4-DB8667EBF803}"/>
          </ac:spMkLst>
        </pc:spChg>
        <pc:picChg chg="add mod">
          <ac:chgData name="Ohashi, Naomi (fju4ek)" userId="f42a8710-aefb-48d6-a28a-53d71dfc3c31" providerId="ADAL" clId="{95B6F2A5-FB68-4358-8492-CA41FD66844B}" dt="2023-12-03T22:19:49.104" v="8012" actId="1076"/>
          <ac:picMkLst>
            <pc:docMk/>
            <pc:sldMk cId="1569726894" sldId="371"/>
            <ac:picMk id="14" creationId="{D7B412B4-7491-2423-9B21-E4AE1A7A6A76}"/>
          </ac:picMkLst>
        </pc:picChg>
        <pc:picChg chg="add mod">
          <ac:chgData name="Ohashi, Naomi (fju4ek)" userId="f42a8710-aefb-48d6-a28a-53d71dfc3c31" providerId="ADAL" clId="{95B6F2A5-FB68-4358-8492-CA41FD66844B}" dt="2023-12-03T22:16:15.002" v="7998" actId="14100"/>
          <ac:picMkLst>
            <pc:docMk/>
            <pc:sldMk cId="1569726894" sldId="371"/>
            <ac:picMk id="18" creationId="{1FF5AF8D-28F1-16B3-9AA5-6E5C214C7238}"/>
          </ac:picMkLst>
        </pc:picChg>
        <pc:picChg chg="add del mod">
          <ac:chgData name="Ohashi, Naomi (fju4ek)" userId="f42a8710-aefb-48d6-a28a-53d71dfc3c31" providerId="ADAL" clId="{95B6F2A5-FB68-4358-8492-CA41FD66844B}" dt="2023-12-03T22:16:49.056" v="8000" actId="478"/>
          <ac:picMkLst>
            <pc:docMk/>
            <pc:sldMk cId="1569726894" sldId="371"/>
            <ac:picMk id="20" creationId="{2F6A93C3-8B59-2082-47C4-6923F1094729}"/>
          </ac:picMkLst>
        </pc:picChg>
        <pc:picChg chg="add mod">
          <ac:chgData name="Ohashi, Naomi (fju4ek)" userId="f42a8710-aefb-48d6-a28a-53d71dfc3c31" providerId="ADAL" clId="{95B6F2A5-FB68-4358-8492-CA41FD66844B}" dt="2023-12-03T22:17:42.180" v="8006" actId="14100"/>
          <ac:picMkLst>
            <pc:docMk/>
            <pc:sldMk cId="1569726894" sldId="371"/>
            <ac:picMk id="22" creationId="{7F9C8BCF-70A2-B0A1-82E6-FEAA4F975637}"/>
          </ac:picMkLst>
        </pc:picChg>
        <pc:picChg chg="add mod">
          <ac:chgData name="Ohashi, Naomi (fju4ek)" userId="f42a8710-aefb-48d6-a28a-53d71dfc3c31" providerId="ADAL" clId="{95B6F2A5-FB68-4358-8492-CA41FD66844B}" dt="2023-12-03T22:19:38.828" v="8009" actId="1076"/>
          <ac:picMkLst>
            <pc:docMk/>
            <pc:sldMk cId="1569726894" sldId="371"/>
            <ac:picMk id="24" creationId="{48A1128B-869F-7C90-9129-84D67915330E}"/>
          </ac:picMkLst>
        </pc:picChg>
        <pc:picChg chg="add mod">
          <ac:chgData name="Ohashi, Naomi (fju4ek)" userId="f42a8710-aefb-48d6-a28a-53d71dfc3c31" providerId="ADAL" clId="{95B6F2A5-FB68-4358-8492-CA41FD66844B}" dt="2023-12-03T22:23:06.873" v="8069" actId="1076"/>
          <ac:picMkLst>
            <pc:docMk/>
            <pc:sldMk cId="1569726894" sldId="371"/>
            <ac:picMk id="27" creationId="{965D0B49-116F-F81C-4ED7-860053883C2D}"/>
          </ac:picMkLst>
        </pc:picChg>
      </pc:sldChg>
      <pc:sldChg chg="addSp delSp modSp new mod modNotesTx">
        <pc:chgData name="Ohashi, Naomi (fju4ek)" userId="f42a8710-aefb-48d6-a28a-53d71dfc3c31" providerId="ADAL" clId="{95B6F2A5-FB68-4358-8492-CA41FD66844B}" dt="2023-12-03T21:44:30.584" v="7769" actId="6549"/>
        <pc:sldMkLst>
          <pc:docMk/>
          <pc:sldMk cId="1995527388" sldId="372"/>
        </pc:sldMkLst>
        <pc:spChg chg="add del">
          <ac:chgData name="Ohashi, Naomi (fju4ek)" userId="f42a8710-aefb-48d6-a28a-53d71dfc3c31" providerId="ADAL" clId="{95B6F2A5-FB68-4358-8492-CA41FD66844B}" dt="2023-12-03T21:00:51.626" v="7452" actId="478"/>
          <ac:spMkLst>
            <pc:docMk/>
            <pc:sldMk cId="1995527388" sldId="372"/>
            <ac:spMk id="2" creationId="{12325668-BFCE-B8F0-42D7-85FBF125F7BE}"/>
          </ac:spMkLst>
        </pc:spChg>
        <pc:spChg chg="del">
          <ac:chgData name="Ohashi, Naomi (fju4ek)" userId="f42a8710-aefb-48d6-a28a-53d71dfc3c31" providerId="ADAL" clId="{95B6F2A5-FB68-4358-8492-CA41FD66844B}" dt="2023-12-03T20:59:56.641" v="7440" actId="478"/>
          <ac:spMkLst>
            <pc:docMk/>
            <pc:sldMk cId="1995527388" sldId="372"/>
            <ac:spMk id="3" creationId="{EA42223F-8594-482E-58C6-E4CDE74DA3A2}"/>
          </ac:spMkLst>
        </pc:spChg>
        <pc:spChg chg="del">
          <ac:chgData name="Ohashi, Naomi (fju4ek)" userId="f42a8710-aefb-48d6-a28a-53d71dfc3c31" providerId="ADAL" clId="{95B6F2A5-FB68-4358-8492-CA41FD66844B}" dt="2023-12-03T20:59:56.641" v="7440" actId="478"/>
          <ac:spMkLst>
            <pc:docMk/>
            <pc:sldMk cId="1995527388" sldId="372"/>
            <ac:spMk id="4" creationId="{BA29168D-2C77-33D2-0DBE-281753EF9C6E}"/>
          </ac:spMkLst>
        </pc:spChg>
        <pc:spChg chg="del">
          <ac:chgData name="Ohashi, Naomi (fju4ek)" userId="f42a8710-aefb-48d6-a28a-53d71dfc3c31" providerId="ADAL" clId="{95B6F2A5-FB68-4358-8492-CA41FD66844B}" dt="2023-12-03T20:59:56.641" v="7440" actId="478"/>
          <ac:spMkLst>
            <pc:docMk/>
            <pc:sldMk cId="1995527388" sldId="372"/>
            <ac:spMk id="5" creationId="{2ADF09D7-75FF-7BAB-3BA4-3516FF3F5E21}"/>
          </ac:spMkLst>
        </pc:spChg>
        <pc:spChg chg="del">
          <ac:chgData name="Ohashi, Naomi (fju4ek)" userId="f42a8710-aefb-48d6-a28a-53d71dfc3c31" providerId="ADAL" clId="{95B6F2A5-FB68-4358-8492-CA41FD66844B}" dt="2023-12-03T20:59:56.641" v="7440" actId="478"/>
          <ac:spMkLst>
            <pc:docMk/>
            <pc:sldMk cId="1995527388" sldId="372"/>
            <ac:spMk id="6" creationId="{0A48B2B8-FC99-552C-6C74-6D3E5F0F2D8F}"/>
          </ac:spMkLst>
        </pc:spChg>
        <pc:spChg chg="del">
          <ac:chgData name="Ohashi, Naomi (fju4ek)" userId="f42a8710-aefb-48d6-a28a-53d71dfc3c31" providerId="ADAL" clId="{95B6F2A5-FB68-4358-8492-CA41FD66844B}" dt="2023-12-03T20:59:56.641" v="7440" actId="478"/>
          <ac:spMkLst>
            <pc:docMk/>
            <pc:sldMk cId="1995527388" sldId="372"/>
            <ac:spMk id="7" creationId="{58C19A04-1E37-7668-6691-4BA081D0A7DD}"/>
          </ac:spMkLst>
        </pc:spChg>
        <pc:spChg chg="del">
          <ac:chgData name="Ohashi, Naomi (fju4ek)" userId="f42a8710-aefb-48d6-a28a-53d71dfc3c31" providerId="ADAL" clId="{95B6F2A5-FB68-4358-8492-CA41FD66844B}" dt="2023-12-03T20:59:56.641" v="7440" actId="478"/>
          <ac:spMkLst>
            <pc:docMk/>
            <pc:sldMk cId="1995527388" sldId="372"/>
            <ac:spMk id="8" creationId="{9EF79F34-44D1-0A64-EA14-12F017F10F95}"/>
          </ac:spMkLst>
        </pc:spChg>
        <pc:spChg chg="del">
          <ac:chgData name="Ohashi, Naomi (fju4ek)" userId="f42a8710-aefb-48d6-a28a-53d71dfc3c31" providerId="ADAL" clId="{95B6F2A5-FB68-4358-8492-CA41FD66844B}" dt="2023-12-03T20:59:56.641" v="7440" actId="478"/>
          <ac:spMkLst>
            <pc:docMk/>
            <pc:sldMk cId="1995527388" sldId="372"/>
            <ac:spMk id="9" creationId="{09E56F60-6AB4-85AE-7EF6-2F47133B4E37}"/>
          </ac:spMkLst>
        </pc:spChg>
        <pc:spChg chg="del">
          <ac:chgData name="Ohashi, Naomi (fju4ek)" userId="f42a8710-aefb-48d6-a28a-53d71dfc3c31" providerId="ADAL" clId="{95B6F2A5-FB68-4358-8492-CA41FD66844B}" dt="2023-12-03T20:59:56.641" v="7440" actId="478"/>
          <ac:spMkLst>
            <pc:docMk/>
            <pc:sldMk cId="1995527388" sldId="372"/>
            <ac:spMk id="10" creationId="{FCA3B6CD-2962-C072-E5C0-A7C86CDA6248}"/>
          </ac:spMkLst>
        </pc:spChg>
        <pc:spChg chg="add mod">
          <ac:chgData name="Ohashi, Naomi (fju4ek)" userId="f42a8710-aefb-48d6-a28a-53d71dfc3c31" providerId="ADAL" clId="{95B6F2A5-FB68-4358-8492-CA41FD66844B}" dt="2023-12-03T21:01:10.511" v="7470" actId="20577"/>
          <ac:spMkLst>
            <pc:docMk/>
            <pc:sldMk cId="1995527388" sldId="372"/>
            <ac:spMk id="11" creationId="{63FDD2CF-067D-DAF3-1D1B-084FA904D512}"/>
          </ac:spMkLst>
        </pc:spChg>
        <pc:spChg chg="add del mod">
          <ac:chgData name="Ohashi, Naomi (fju4ek)" userId="f42a8710-aefb-48d6-a28a-53d71dfc3c31" providerId="ADAL" clId="{95B6F2A5-FB68-4358-8492-CA41FD66844B}" dt="2023-12-03T21:10:37.202" v="7578"/>
          <ac:spMkLst>
            <pc:docMk/>
            <pc:sldMk cId="1995527388" sldId="372"/>
            <ac:spMk id="14" creationId="{CD740185-772D-C206-A7C7-2DFD7C2E7527}"/>
          </ac:spMkLst>
        </pc:spChg>
        <pc:spChg chg="add mod">
          <ac:chgData name="Ohashi, Naomi (fju4ek)" userId="f42a8710-aefb-48d6-a28a-53d71dfc3c31" providerId="ADAL" clId="{95B6F2A5-FB68-4358-8492-CA41FD66844B}" dt="2023-12-03T21:11:20.211" v="7584" actId="1076"/>
          <ac:spMkLst>
            <pc:docMk/>
            <pc:sldMk cId="1995527388" sldId="372"/>
            <ac:spMk id="15" creationId="{BC0CF241-C174-0C9F-267A-6254D4D6BD92}"/>
          </ac:spMkLst>
        </pc:spChg>
        <pc:spChg chg="add mod">
          <ac:chgData name="Ohashi, Naomi (fju4ek)" userId="f42a8710-aefb-48d6-a28a-53d71dfc3c31" providerId="ADAL" clId="{95B6F2A5-FB68-4358-8492-CA41FD66844B}" dt="2023-12-03T21:15:19.011" v="7598" actId="1076"/>
          <ac:spMkLst>
            <pc:docMk/>
            <pc:sldMk cId="1995527388" sldId="372"/>
            <ac:spMk id="18" creationId="{366ED30A-997B-9B3C-E1A9-43496243CC8D}"/>
          </ac:spMkLst>
        </pc:spChg>
        <pc:spChg chg="add mod">
          <ac:chgData name="Ohashi, Naomi (fju4ek)" userId="f42a8710-aefb-48d6-a28a-53d71dfc3c31" providerId="ADAL" clId="{95B6F2A5-FB68-4358-8492-CA41FD66844B}" dt="2023-12-03T21:39:27.294" v="7643"/>
          <ac:spMkLst>
            <pc:docMk/>
            <pc:sldMk cId="1995527388" sldId="372"/>
            <ac:spMk id="19" creationId="{5AADC9DE-4866-7924-1E8B-2FE9868D2AD6}"/>
          </ac:spMkLst>
        </pc:spChg>
        <pc:picChg chg="add del mod">
          <ac:chgData name="Ohashi, Naomi (fju4ek)" userId="f42a8710-aefb-48d6-a28a-53d71dfc3c31" providerId="ADAL" clId="{95B6F2A5-FB68-4358-8492-CA41FD66844B}" dt="2023-12-03T21:14:40.994" v="7590" actId="478"/>
          <ac:picMkLst>
            <pc:docMk/>
            <pc:sldMk cId="1995527388" sldId="372"/>
            <ac:picMk id="13" creationId="{8156852C-F923-C271-425E-7E721D899C91}"/>
          </ac:picMkLst>
        </pc:picChg>
        <pc:picChg chg="add del mod">
          <ac:chgData name="Ohashi, Naomi (fju4ek)" userId="f42a8710-aefb-48d6-a28a-53d71dfc3c31" providerId="ADAL" clId="{95B6F2A5-FB68-4358-8492-CA41FD66844B}" dt="2023-12-03T21:18:41.049" v="7621" actId="478"/>
          <ac:picMkLst>
            <pc:docMk/>
            <pc:sldMk cId="1995527388" sldId="372"/>
            <ac:picMk id="16" creationId="{CEA55CB3-831B-5409-F239-C68454F0E627}"/>
          </ac:picMkLst>
        </pc:picChg>
        <pc:picChg chg="add mod">
          <ac:chgData name="Ohashi, Naomi (fju4ek)" userId="f42a8710-aefb-48d6-a28a-53d71dfc3c31" providerId="ADAL" clId="{95B6F2A5-FB68-4358-8492-CA41FD66844B}" dt="2023-12-03T21:14:58.550" v="7595" actId="1076"/>
          <ac:picMkLst>
            <pc:docMk/>
            <pc:sldMk cId="1995527388" sldId="372"/>
            <ac:picMk id="17" creationId="{F563401A-D290-DAF1-82A5-6DAA71CEC53B}"/>
          </ac:picMkLst>
        </pc:picChg>
        <pc:picChg chg="add del mod">
          <ac:chgData name="Ohashi, Naomi (fju4ek)" userId="f42a8710-aefb-48d6-a28a-53d71dfc3c31" providerId="ADAL" clId="{95B6F2A5-FB68-4358-8492-CA41FD66844B}" dt="2023-12-03T21:39:29.650" v="7646" actId="478"/>
          <ac:picMkLst>
            <pc:docMk/>
            <pc:sldMk cId="1995527388" sldId="372"/>
            <ac:picMk id="20" creationId="{42C2ED05-8206-BC2A-5385-224E4F4808C9}"/>
          </ac:picMkLst>
        </pc:picChg>
        <pc:picChg chg="add mod">
          <ac:chgData name="Ohashi, Naomi (fju4ek)" userId="f42a8710-aefb-48d6-a28a-53d71dfc3c31" providerId="ADAL" clId="{95B6F2A5-FB68-4358-8492-CA41FD66844B}" dt="2023-12-03T21:39:29.084" v="7645"/>
          <ac:picMkLst>
            <pc:docMk/>
            <pc:sldMk cId="1995527388" sldId="372"/>
            <ac:picMk id="21" creationId="{6BCBEF42-8298-9EE5-33DB-2099229A1FD0}"/>
          </ac:picMkLst>
        </pc:picChg>
      </pc:sldChg>
      <pc:sldChg chg="addSp delSp modSp new mod">
        <pc:chgData name="Ohashi, Naomi (fju4ek)" userId="f42a8710-aefb-48d6-a28a-53d71dfc3c31" providerId="ADAL" clId="{95B6F2A5-FB68-4358-8492-CA41FD66844B}" dt="2023-12-03T21:54:59.706" v="7856" actId="14100"/>
        <pc:sldMkLst>
          <pc:docMk/>
          <pc:sldMk cId="3870350186" sldId="373"/>
        </pc:sldMkLst>
        <pc:spChg chg="del">
          <ac:chgData name="Ohashi, Naomi (fju4ek)" userId="f42a8710-aefb-48d6-a28a-53d71dfc3c31" providerId="ADAL" clId="{95B6F2A5-FB68-4358-8492-CA41FD66844B}" dt="2023-12-03T21:47:53.729" v="7793" actId="478"/>
          <ac:spMkLst>
            <pc:docMk/>
            <pc:sldMk cId="3870350186" sldId="373"/>
            <ac:spMk id="2" creationId="{38BDE91E-A7C8-B44C-6F1E-2AE78B2871AC}"/>
          </ac:spMkLst>
        </pc:spChg>
        <pc:spChg chg="del mod">
          <ac:chgData name="Ohashi, Naomi (fju4ek)" userId="f42a8710-aefb-48d6-a28a-53d71dfc3c31" providerId="ADAL" clId="{95B6F2A5-FB68-4358-8492-CA41FD66844B}" dt="2023-12-03T21:47:56.460" v="7794" actId="478"/>
          <ac:spMkLst>
            <pc:docMk/>
            <pc:sldMk cId="3870350186" sldId="373"/>
            <ac:spMk id="3" creationId="{80123D55-206D-B26C-915B-895674106C22}"/>
          </ac:spMkLst>
        </pc:spChg>
        <pc:spChg chg="del">
          <ac:chgData name="Ohashi, Naomi (fju4ek)" userId="f42a8710-aefb-48d6-a28a-53d71dfc3c31" providerId="ADAL" clId="{95B6F2A5-FB68-4358-8492-CA41FD66844B}" dt="2023-12-03T21:47:56.460" v="7794" actId="478"/>
          <ac:spMkLst>
            <pc:docMk/>
            <pc:sldMk cId="3870350186" sldId="373"/>
            <ac:spMk id="4" creationId="{44B83236-0896-84F2-4006-0A56CBB2CFFD}"/>
          </ac:spMkLst>
        </pc:spChg>
        <pc:spChg chg="del mod">
          <ac:chgData name="Ohashi, Naomi (fju4ek)" userId="f42a8710-aefb-48d6-a28a-53d71dfc3c31" providerId="ADAL" clId="{95B6F2A5-FB68-4358-8492-CA41FD66844B}" dt="2023-12-03T21:47:56.460" v="7794" actId="478"/>
          <ac:spMkLst>
            <pc:docMk/>
            <pc:sldMk cId="3870350186" sldId="373"/>
            <ac:spMk id="5" creationId="{0F94A055-C7E0-D262-2812-3936EA2EC771}"/>
          </ac:spMkLst>
        </pc:spChg>
        <pc:spChg chg="del">
          <ac:chgData name="Ohashi, Naomi (fju4ek)" userId="f42a8710-aefb-48d6-a28a-53d71dfc3c31" providerId="ADAL" clId="{95B6F2A5-FB68-4358-8492-CA41FD66844B}" dt="2023-12-03T21:47:56.460" v="7794" actId="478"/>
          <ac:spMkLst>
            <pc:docMk/>
            <pc:sldMk cId="3870350186" sldId="373"/>
            <ac:spMk id="6" creationId="{6F359FC5-D382-D2E6-5FC8-1F2061DF2F10}"/>
          </ac:spMkLst>
        </pc:spChg>
        <pc:spChg chg="del mod">
          <ac:chgData name="Ohashi, Naomi (fju4ek)" userId="f42a8710-aefb-48d6-a28a-53d71dfc3c31" providerId="ADAL" clId="{95B6F2A5-FB68-4358-8492-CA41FD66844B}" dt="2023-12-03T21:47:56.460" v="7794" actId="478"/>
          <ac:spMkLst>
            <pc:docMk/>
            <pc:sldMk cId="3870350186" sldId="373"/>
            <ac:spMk id="7" creationId="{F51D5D95-3EE5-AD82-0A52-028D3C578439}"/>
          </ac:spMkLst>
        </pc:spChg>
        <pc:spChg chg="del">
          <ac:chgData name="Ohashi, Naomi (fju4ek)" userId="f42a8710-aefb-48d6-a28a-53d71dfc3c31" providerId="ADAL" clId="{95B6F2A5-FB68-4358-8492-CA41FD66844B}" dt="2023-12-03T21:47:56.460" v="7794" actId="478"/>
          <ac:spMkLst>
            <pc:docMk/>
            <pc:sldMk cId="3870350186" sldId="373"/>
            <ac:spMk id="8" creationId="{21722A48-83E8-53F8-E696-A241898B4CE9}"/>
          </ac:spMkLst>
        </pc:spChg>
        <pc:spChg chg="del mod">
          <ac:chgData name="Ohashi, Naomi (fju4ek)" userId="f42a8710-aefb-48d6-a28a-53d71dfc3c31" providerId="ADAL" clId="{95B6F2A5-FB68-4358-8492-CA41FD66844B}" dt="2023-12-03T21:47:56.460" v="7794" actId="478"/>
          <ac:spMkLst>
            <pc:docMk/>
            <pc:sldMk cId="3870350186" sldId="373"/>
            <ac:spMk id="9" creationId="{35551F58-0696-4E67-5685-8173BC1D8971}"/>
          </ac:spMkLst>
        </pc:spChg>
        <pc:spChg chg="del">
          <ac:chgData name="Ohashi, Naomi (fju4ek)" userId="f42a8710-aefb-48d6-a28a-53d71dfc3c31" providerId="ADAL" clId="{95B6F2A5-FB68-4358-8492-CA41FD66844B}" dt="2023-12-03T21:47:56.460" v="7794" actId="478"/>
          <ac:spMkLst>
            <pc:docMk/>
            <pc:sldMk cId="3870350186" sldId="373"/>
            <ac:spMk id="10" creationId="{7DE5DF2F-099E-CFF4-0439-CE439037E96C}"/>
          </ac:spMkLst>
        </pc:spChg>
        <pc:spChg chg="add mod">
          <ac:chgData name="Ohashi, Naomi (fju4ek)" userId="f42a8710-aefb-48d6-a28a-53d71dfc3c31" providerId="ADAL" clId="{95B6F2A5-FB68-4358-8492-CA41FD66844B}" dt="2023-12-03T21:47:47.336" v="7792" actId="20577"/>
          <ac:spMkLst>
            <pc:docMk/>
            <pc:sldMk cId="3870350186" sldId="373"/>
            <ac:spMk id="11" creationId="{7C31FD3E-73E4-A3DB-236E-08F35036B0C1}"/>
          </ac:spMkLst>
        </pc:spChg>
        <pc:spChg chg="add mod">
          <ac:chgData name="Ohashi, Naomi (fju4ek)" userId="f42a8710-aefb-48d6-a28a-53d71dfc3c31" providerId="ADAL" clId="{95B6F2A5-FB68-4358-8492-CA41FD66844B}" dt="2023-12-03T21:54:59.706" v="7856" actId="14100"/>
          <ac:spMkLst>
            <pc:docMk/>
            <pc:sldMk cId="3870350186" sldId="373"/>
            <ac:spMk id="14" creationId="{5A2E91EB-FA3E-752A-519E-A6299004E6F6}"/>
          </ac:spMkLst>
        </pc:spChg>
        <pc:spChg chg="add del mod">
          <ac:chgData name="Ohashi, Naomi (fju4ek)" userId="f42a8710-aefb-48d6-a28a-53d71dfc3c31" providerId="ADAL" clId="{95B6F2A5-FB68-4358-8492-CA41FD66844B}" dt="2023-12-03T21:49:31.731" v="7813"/>
          <ac:spMkLst>
            <pc:docMk/>
            <pc:sldMk cId="3870350186" sldId="373"/>
            <ac:spMk id="15" creationId="{FDC14DD8-EC16-0203-6B19-E2495D27C31F}"/>
          </ac:spMkLst>
        </pc:spChg>
        <pc:picChg chg="add mod">
          <ac:chgData name="Ohashi, Naomi (fju4ek)" userId="f42a8710-aefb-48d6-a28a-53d71dfc3c31" providerId="ADAL" clId="{95B6F2A5-FB68-4358-8492-CA41FD66844B}" dt="2023-12-03T21:49:14.363" v="7808" actId="14100"/>
          <ac:picMkLst>
            <pc:docMk/>
            <pc:sldMk cId="3870350186" sldId="373"/>
            <ac:picMk id="12" creationId="{791915B9-31B0-E6F2-D744-B590A3BEFF8A}"/>
          </ac:picMkLst>
        </pc:picChg>
        <pc:picChg chg="add mod">
          <ac:chgData name="Ohashi, Naomi (fju4ek)" userId="f42a8710-aefb-48d6-a28a-53d71dfc3c31" providerId="ADAL" clId="{95B6F2A5-FB68-4358-8492-CA41FD66844B}" dt="2023-12-03T21:48:39.229" v="7799"/>
          <ac:picMkLst>
            <pc:docMk/>
            <pc:sldMk cId="3870350186" sldId="373"/>
            <ac:picMk id="13" creationId="{F7575019-7C87-0845-5F02-DE0CCC0841BC}"/>
          </ac:picMkLst>
        </pc:picChg>
      </pc:sldChg>
      <pc:sldMasterChg chg="delSldLayout">
        <pc:chgData name="Ohashi, Naomi (fju4ek)" userId="f42a8710-aefb-48d6-a28a-53d71dfc3c31" providerId="ADAL" clId="{95B6F2A5-FB68-4358-8492-CA41FD66844B}" dt="2023-12-02T05:12:19.469" v="4923" actId="2696"/>
        <pc:sldMasterMkLst>
          <pc:docMk/>
          <pc:sldMasterMk cId="887881939" sldId="2147483661"/>
        </pc:sldMasterMkLst>
        <pc:sldLayoutChg chg="del">
          <pc:chgData name="Ohashi, Naomi (fju4ek)" userId="f42a8710-aefb-48d6-a28a-53d71dfc3c31" providerId="ADAL" clId="{95B6F2A5-FB68-4358-8492-CA41FD66844B}" dt="2023-12-02T05:12:19.469" v="4923" actId="2696"/>
          <pc:sldLayoutMkLst>
            <pc:docMk/>
            <pc:sldMasterMk cId="887881939" sldId="2147483661"/>
            <pc:sldLayoutMk cId="1606845082" sldId="2147483669"/>
          </pc:sldLayoutMkLst>
        </pc:sldLayoutChg>
      </pc:sldMasterChg>
      <pc:sldMasterChg chg="modSldLayout">
        <pc:chgData name="Ohashi, Naomi (fju4ek)" userId="f42a8710-aefb-48d6-a28a-53d71dfc3c31" providerId="ADAL" clId="{95B6F2A5-FB68-4358-8492-CA41FD66844B}" dt="2023-12-02T05:13:05.775" v="4924"/>
        <pc:sldMasterMkLst>
          <pc:docMk/>
          <pc:sldMasterMk cId="1840458446" sldId="2147483673"/>
        </pc:sldMasterMkLst>
        <pc:sldLayoutChg chg="addSp">
          <pc:chgData name="Ohashi, Naomi (fju4ek)" userId="f42a8710-aefb-48d6-a28a-53d71dfc3c31" providerId="ADAL" clId="{95B6F2A5-FB68-4358-8492-CA41FD66844B}" dt="2023-12-02T05:13:05.775" v="4924"/>
          <pc:sldLayoutMkLst>
            <pc:docMk/>
            <pc:sldMasterMk cId="1840458446" sldId="2147483673"/>
            <pc:sldLayoutMk cId="1313755501" sldId="2147483678"/>
          </pc:sldLayoutMkLst>
          <pc:picChg chg="add">
            <ac:chgData name="Ohashi, Naomi (fju4ek)" userId="f42a8710-aefb-48d6-a28a-53d71dfc3c31" providerId="ADAL" clId="{95B6F2A5-FB68-4358-8492-CA41FD66844B}" dt="2023-12-02T05:13:05.775" v="4924"/>
            <ac:picMkLst>
              <pc:docMk/>
              <pc:sldMasterMk cId="1840458446" sldId="2147483673"/>
              <pc:sldLayoutMk cId="1313755501" sldId="2147483678"/>
              <ac:picMk id="6" creationId="{F75AB561-BBE9-00BD-1677-AF35B8400F4A}"/>
            </ac:picMkLst>
          </pc:picChg>
        </pc:sldLayoutChg>
      </pc:sldMasterChg>
    </pc:docChg>
  </pc:docChgLst>
</pc:chgInfo>
</file>

<file path=ppt/comments/modernComment_16B_9BE79085.xml><?xml version="1.0" encoding="utf-8"?>
<p188:cmLst xmlns:a="http://schemas.openxmlformats.org/drawingml/2006/main" xmlns:r="http://schemas.openxmlformats.org/officeDocument/2006/relationships" xmlns:p188="http://schemas.microsoft.com/office/powerpoint/2018/8/main">
  <p188:cm id="{214D4E06-392C-4C58-9BDF-918FDE42D9CC}" authorId="{6BA60550-ADB3-90A8-2D8F-2B807E1617C5}" created="2023-12-02T07:18:03.735">
    <ac:txMkLst xmlns:ac="http://schemas.microsoft.com/office/drawing/2013/main/command">
      <pc:docMk xmlns:pc="http://schemas.microsoft.com/office/powerpoint/2013/main/command"/>
      <pc:sldMk xmlns:pc="http://schemas.microsoft.com/office/powerpoint/2013/main/command" cId="2615644293" sldId="363"/>
      <ac:spMk id="3" creationId="{F7CAE945-68FA-33B6-1090-85B5E8D2EF6C}"/>
      <ac:txMk cp="285" len="58">
        <ac:context len="346" hash="3229521432"/>
      </ac:txMk>
    </ac:txMkLst>
    <p188:pos x="3692260" y="3383479"/>
    <p188:txBody>
      <a:bodyPr/>
      <a:lstStyle/>
      <a:p>
        <a:r>
          <a:rPr lang="en-US"/>
          <a:t>How would you like to summarize BNN?</a:t>
        </a:r>
      </a:p>
    </p188:txBody>
  </p188:cm>
</p188:cmLst>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418C37-68A6-40BF-AEAD-B772DEA272D4}" type="doc">
      <dgm:prSet loTypeId="urn:microsoft.com/office/officeart/2005/8/layout/lProcess3" loCatId="process" qsTypeId="urn:microsoft.com/office/officeart/2005/8/quickstyle/simple1" qsCatId="simple" csTypeId="urn:microsoft.com/office/officeart/2005/8/colors/colorful1" csCatId="colorful" phldr="1"/>
      <dgm:spPr/>
      <dgm:t>
        <a:bodyPr/>
        <a:lstStyle/>
        <a:p>
          <a:endParaRPr lang="en-US"/>
        </a:p>
      </dgm:t>
    </dgm:pt>
    <dgm:pt modelId="{0D28867E-D2AE-46E1-AC59-BB440860DE83}">
      <dgm:prSet phldrT="[Text]" custT="1"/>
      <dgm:spPr/>
      <dgm:t>
        <a:bodyPr/>
        <a:lstStyle/>
        <a:p>
          <a:r>
            <a:rPr lang="en-US" sz="2400">
              <a:latin typeface="Calibri" panose="020F0502020204030204" pitchFamily="34" charset="0"/>
              <a:ea typeface="Calibri" panose="020F0502020204030204" pitchFamily="34" charset="0"/>
              <a:cs typeface="Calibri" panose="020F0502020204030204" pitchFamily="34" charset="0"/>
            </a:rPr>
            <a:t>Stage 1: Drug Discovery</a:t>
          </a:r>
        </a:p>
      </dgm:t>
    </dgm:pt>
    <dgm:pt modelId="{25667512-936A-43DA-9160-FC9687955882}" type="parTrans" cxnId="{71AC2B65-EF7A-4EB2-8C68-44879B9060FC}">
      <dgm:prSet/>
      <dgm:spPr/>
      <dgm:t>
        <a:bodyPr/>
        <a:lstStyle/>
        <a:p>
          <a:endParaRPr lang="en-US" sz="2400">
            <a:latin typeface="Calibri" panose="020F0502020204030204" pitchFamily="34" charset="0"/>
            <a:ea typeface="Calibri" panose="020F0502020204030204" pitchFamily="34" charset="0"/>
            <a:cs typeface="Calibri" panose="020F0502020204030204" pitchFamily="34" charset="0"/>
          </a:endParaRPr>
        </a:p>
      </dgm:t>
    </dgm:pt>
    <dgm:pt modelId="{05A5D633-9360-4698-ABA1-3B1E48ED7575}" type="sibTrans" cxnId="{71AC2B65-EF7A-4EB2-8C68-44879B9060FC}">
      <dgm:prSet/>
      <dgm:spPr/>
      <dgm:t>
        <a:bodyPr/>
        <a:lstStyle/>
        <a:p>
          <a:endParaRPr lang="en-US" sz="2400">
            <a:latin typeface="Calibri" panose="020F0502020204030204" pitchFamily="34" charset="0"/>
            <a:ea typeface="Calibri" panose="020F0502020204030204" pitchFamily="34" charset="0"/>
            <a:cs typeface="Calibri" panose="020F0502020204030204" pitchFamily="34" charset="0"/>
          </a:endParaRPr>
        </a:p>
      </dgm:t>
    </dgm:pt>
    <dgm:pt modelId="{0FD2CAE4-6AE6-4D58-AE39-0E967D926989}">
      <dgm:prSet phldrT="[Text]" custT="1"/>
      <dgm:spPr/>
      <dgm:t>
        <a:bodyPr/>
        <a:lstStyle/>
        <a:p>
          <a:r>
            <a:rPr lang="en-US" sz="2400">
              <a:latin typeface="Calibri" panose="020F0502020204030204" pitchFamily="34" charset="0"/>
              <a:ea typeface="Calibri" panose="020F0502020204030204" pitchFamily="34" charset="0"/>
              <a:cs typeface="Calibri" panose="020F0502020204030204" pitchFamily="34" charset="0"/>
            </a:rPr>
            <a:t>Stage 3 Clinical</a:t>
          </a:r>
        </a:p>
      </dgm:t>
    </dgm:pt>
    <dgm:pt modelId="{ABD73F38-FD66-4FDC-9307-91780DCD07C5}" type="parTrans" cxnId="{78329A77-07A5-4825-9534-1E8AA7FE9C41}">
      <dgm:prSet/>
      <dgm:spPr/>
      <dgm:t>
        <a:bodyPr/>
        <a:lstStyle/>
        <a:p>
          <a:endParaRPr lang="en-US" sz="2400">
            <a:latin typeface="Calibri" panose="020F0502020204030204" pitchFamily="34" charset="0"/>
            <a:ea typeface="Calibri" panose="020F0502020204030204" pitchFamily="34" charset="0"/>
            <a:cs typeface="Calibri" panose="020F0502020204030204" pitchFamily="34" charset="0"/>
          </a:endParaRPr>
        </a:p>
      </dgm:t>
    </dgm:pt>
    <dgm:pt modelId="{2939DD3A-ADC9-4B8F-BD90-6B420CFAEF99}" type="sibTrans" cxnId="{78329A77-07A5-4825-9534-1E8AA7FE9C41}">
      <dgm:prSet/>
      <dgm:spPr/>
      <dgm:t>
        <a:bodyPr/>
        <a:lstStyle/>
        <a:p>
          <a:endParaRPr lang="en-US" sz="2400">
            <a:latin typeface="Calibri" panose="020F0502020204030204" pitchFamily="34" charset="0"/>
            <a:ea typeface="Calibri" panose="020F0502020204030204" pitchFamily="34" charset="0"/>
            <a:cs typeface="Calibri" panose="020F0502020204030204" pitchFamily="34" charset="0"/>
          </a:endParaRPr>
        </a:p>
      </dgm:t>
    </dgm:pt>
    <dgm:pt modelId="{228E8F25-2460-462E-A84B-57D715A39292}">
      <dgm:prSet phldrT="[Text]" custT="1"/>
      <dgm:spPr>
        <a:solidFill>
          <a:srgbClr val="ED7D31"/>
        </a:solidFill>
      </dgm:spPr>
      <dgm:t>
        <a:bodyPr/>
        <a:lstStyle/>
        <a:p>
          <a:r>
            <a:rPr lang="en-US" sz="2400">
              <a:latin typeface="Calibri" panose="020F0502020204030204" pitchFamily="34" charset="0"/>
              <a:ea typeface="Calibri" panose="020F0502020204030204" pitchFamily="34" charset="0"/>
              <a:cs typeface="Calibri" panose="020F0502020204030204" pitchFamily="34" charset="0"/>
            </a:rPr>
            <a:t>10,000 compounds</a:t>
          </a:r>
        </a:p>
      </dgm:t>
    </dgm:pt>
    <dgm:pt modelId="{811C6584-24E1-4595-9C83-69793B8D99D0}" type="parTrans" cxnId="{322BDEA2-00A0-402B-8879-D1F82A7B4C73}">
      <dgm:prSet/>
      <dgm:spPr/>
      <dgm:t>
        <a:bodyPr/>
        <a:lstStyle/>
        <a:p>
          <a:endParaRPr lang="en-US" sz="2400">
            <a:latin typeface="Calibri" panose="020F0502020204030204" pitchFamily="34" charset="0"/>
            <a:ea typeface="Calibri" panose="020F0502020204030204" pitchFamily="34" charset="0"/>
            <a:cs typeface="Calibri" panose="020F0502020204030204" pitchFamily="34" charset="0"/>
          </a:endParaRPr>
        </a:p>
      </dgm:t>
    </dgm:pt>
    <dgm:pt modelId="{13AE1071-BDC0-4A92-81F6-5169F66321AC}" type="sibTrans" cxnId="{322BDEA2-00A0-402B-8879-D1F82A7B4C73}">
      <dgm:prSet/>
      <dgm:spPr/>
      <dgm:t>
        <a:bodyPr/>
        <a:lstStyle/>
        <a:p>
          <a:endParaRPr lang="en-US" sz="2400">
            <a:latin typeface="Calibri" panose="020F0502020204030204" pitchFamily="34" charset="0"/>
            <a:ea typeface="Calibri" panose="020F0502020204030204" pitchFamily="34" charset="0"/>
            <a:cs typeface="Calibri" panose="020F0502020204030204" pitchFamily="34" charset="0"/>
          </a:endParaRPr>
        </a:p>
      </dgm:t>
    </dgm:pt>
    <dgm:pt modelId="{2CB9C251-C245-49B1-B0F1-C9F0410AB457}">
      <dgm:prSet phldrT="[Text]" custT="1"/>
      <dgm:spPr>
        <a:solidFill>
          <a:schemeClr val="accent2">
            <a:lumMod val="40000"/>
            <a:lumOff val="60000"/>
            <a:alpha val="90000"/>
          </a:schemeClr>
        </a:solidFill>
      </dgm:spPr>
      <dgm:t>
        <a:bodyPr/>
        <a:lstStyle/>
        <a:p>
          <a:r>
            <a:rPr lang="en-US" sz="2400">
              <a:latin typeface="Calibri" panose="020F0502020204030204" pitchFamily="34" charset="0"/>
              <a:ea typeface="Calibri" panose="020F0502020204030204" pitchFamily="34" charset="0"/>
              <a:cs typeface="Calibri" panose="020F0502020204030204" pitchFamily="34" charset="0"/>
            </a:rPr>
            <a:t>250 compounds</a:t>
          </a:r>
        </a:p>
      </dgm:t>
    </dgm:pt>
    <dgm:pt modelId="{BB30DD2E-DCB7-4AFD-BAC5-56A466991C11}" type="parTrans" cxnId="{858BB85C-A3E3-43F7-9B75-BDAF6BFF6D98}">
      <dgm:prSet/>
      <dgm:spPr/>
      <dgm:t>
        <a:bodyPr/>
        <a:lstStyle/>
        <a:p>
          <a:endParaRPr lang="en-US" sz="2400">
            <a:latin typeface="Calibri" panose="020F0502020204030204" pitchFamily="34" charset="0"/>
            <a:ea typeface="Calibri" panose="020F0502020204030204" pitchFamily="34" charset="0"/>
            <a:cs typeface="Calibri" panose="020F0502020204030204" pitchFamily="34" charset="0"/>
          </a:endParaRPr>
        </a:p>
      </dgm:t>
    </dgm:pt>
    <dgm:pt modelId="{E48D6F7D-E6FB-499E-B5D9-5C1C793F621F}" type="sibTrans" cxnId="{858BB85C-A3E3-43F7-9B75-BDAF6BFF6D98}">
      <dgm:prSet/>
      <dgm:spPr/>
      <dgm:t>
        <a:bodyPr/>
        <a:lstStyle/>
        <a:p>
          <a:endParaRPr lang="en-US" sz="2400">
            <a:latin typeface="Calibri" panose="020F0502020204030204" pitchFamily="34" charset="0"/>
            <a:ea typeface="Calibri" panose="020F0502020204030204" pitchFamily="34" charset="0"/>
            <a:cs typeface="Calibri" panose="020F0502020204030204" pitchFamily="34" charset="0"/>
          </a:endParaRPr>
        </a:p>
      </dgm:t>
    </dgm:pt>
    <dgm:pt modelId="{7B8505CC-76B0-4777-B551-8DF14E8D6026}">
      <dgm:prSet phldrT="[Text]" custT="1"/>
      <dgm:spPr/>
      <dgm:t>
        <a:bodyPr/>
        <a:lstStyle/>
        <a:p>
          <a:r>
            <a:rPr lang="en-US" sz="2400">
              <a:latin typeface="Calibri" panose="020F0502020204030204" pitchFamily="34" charset="0"/>
              <a:ea typeface="Calibri" panose="020F0502020204030204" pitchFamily="34" charset="0"/>
              <a:cs typeface="Calibri" panose="020F0502020204030204" pitchFamily="34" charset="0"/>
            </a:rPr>
            <a:t>5 compounds</a:t>
          </a:r>
        </a:p>
      </dgm:t>
    </dgm:pt>
    <dgm:pt modelId="{CC0CBC04-7C78-49F4-A51B-C24B5970D070}" type="parTrans" cxnId="{666630FB-E6D6-4F39-BDDF-0661612CD544}">
      <dgm:prSet/>
      <dgm:spPr/>
      <dgm:t>
        <a:bodyPr/>
        <a:lstStyle/>
        <a:p>
          <a:endParaRPr lang="en-US" sz="2400">
            <a:latin typeface="Calibri" panose="020F0502020204030204" pitchFamily="34" charset="0"/>
            <a:ea typeface="Calibri" panose="020F0502020204030204" pitchFamily="34" charset="0"/>
            <a:cs typeface="Calibri" panose="020F0502020204030204" pitchFamily="34" charset="0"/>
          </a:endParaRPr>
        </a:p>
      </dgm:t>
    </dgm:pt>
    <dgm:pt modelId="{72836E0E-F7AD-49BD-89F8-E495B9B0D7F2}" type="sibTrans" cxnId="{666630FB-E6D6-4F39-BDDF-0661612CD544}">
      <dgm:prSet/>
      <dgm:spPr/>
      <dgm:t>
        <a:bodyPr/>
        <a:lstStyle/>
        <a:p>
          <a:endParaRPr lang="en-US" sz="2400">
            <a:latin typeface="Calibri" panose="020F0502020204030204" pitchFamily="34" charset="0"/>
            <a:ea typeface="Calibri" panose="020F0502020204030204" pitchFamily="34" charset="0"/>
            <a:cs typeface="Calibri" panose="020F0502020204030204" pitchFamily="34" charset="0"/>
          </a:endParaRPr>
        </a:p>
      </dgm:t>
    </dgm:pt>
    <dgm:pt modelId="{B317A1E1-8388-4441-B098-C9C409CBDE58}">
      <dgm:prSet phldrT="[Text]" custT="1"/>
      <dgm:spPr/>
      <dgm:t>
        <a:bodyPr/>
        <a:lstStyle/>
        <a:p>
          <a:r>
            <a:rPr lang="en-US" sz="2400">
              <a:latin typeface="Calibri" panose="020F0502020204030204" pitchFamily="34" charset="0"/>
              <a:ea typeface="Calibri" panose="020F0502020204030204" pitchFamily="34" charset="0"/>
              <a:cs typeface="Calibri" panose="020F0502020204030204" pitchFamily="34" charset="0"/>
            </a:rPr>
            <a:t>Stage 2 Preclinical</a:t>
          </a:r>
        </a:p>
      </dgm:t>
    </dgm:pt>
    <dgm:pt modelId="{C7F23D7F-2C47-4CBC-AED9-6FC279BD8A3D}" type="parTrans" cxnId="{2DF572BC-7FF6-458A-8E99-E4FF40323A50}">
      <dgm:prSet/>
      <dgm:spPr/>
      <dgm:t>
        <a:bodyPr/>
        <a:lstStyle/>
        <a:p>
          <a:endParaRPr lang="en-US" sz="2400">
            <a:latin typeface="Calibri" panose="020F0502020204030204" pitchFamily="34" charset="0"/>
            <a:ea typeface="Calibri" panose="020F0502020204030204" pitchFamily="34" charset="0"/>
            <a:cs typeface="Calibri" panose="020F0502020204030204" pitchFamily="34" charset="0"/>
          </a:endParaRPr>
        </a:p>
      </dgm:t>
    </dgm:pt>
    <dgm:pt modelId="{9F765CE2-21CF-4A8B-8EFA-FB5F8DEC64F8}" type="sibTrans" cxnId="{2DF572BC-7FF6-458A-8E99-E4FF40323A50}">
      <dgm:prSet/>
      <dgm:spPr/>
      <dgm:t>
        <a:bodyPr/>
        <a:lstStyle/>
        <a:p>
          <a:endParaRPr lang="en-US" sz="2400">
            <a:latin typeface="Calibri" panose="020F0502020204030204" pitchFamily="34" charset="0"/>
            <a:ea typeface="Calibri" panose="020F0502020204030204" pitchFamily="34" charset="0"/>
            <a:cs typeface="Calibri" panose="020F0502020204030204" pitchFamily="34" charset="0"/>
          </a:endParaRPr>
        </a:p>
      </dgm:t>
    </dgm:pt>
    <dgm:pt modelId="{B85CFEC3-5248-42CA-86F3-68BB866F114A}">
      <dgm:prSet phldrT="[Text]" custT="1"/>
      <dgm:spPr/>
      <dgm:t>
        <a:bodyPr/>
        <a:lstStyle/>
        <a:p>
          <a:r>
            <a:rPr lang="en-US" sz="2400">
              <a:latin typeface="Calibri" panose="020F0502020204030204" pitchFamily="34" charset="0"/>
              <a:ea typeface="Calibri" panose="020F0502020204030204" pitchFamily="34" charset="0"/>
              <a:cs typeface="Calibri" panose="020F0502020204030204" pitchFamily="34" charset="0"/>
            </a:rPr>
            <a:t>FDA Review</a:t>
          </a:r>
        </a:p>
      </dgm:t>
    </dgm:pt>
    <dgm:pt modelId="{31CE0EE9-1846-45DC-BF97-854A23678534}" type="parTrans" cxnId="{016F66EC-E8FE-4629-AB02-FA65A319D655}">
      <dgm:prSet/>
      <dgm:spPr/>
      <dgm:t>
        <a:bodyPr/>
        <a:lstStyle/>
        <a:p>
          <a:endParaRPr lang="en-US" sz="2400">
            <a:latin typeface="Calibri" panose="020F0502020204030204" pitchFamily="34" charset="0"/>
            <a:ea typeface="Calibri" panose="020F0502020204030204" pitchFamily="34" charset="0"/>
            <a:cs typeface="Calibri" panose="020F0502020204030204" pitchFamily="34" charset="0"/>
          </a:endParaRPr>
        </a:p>
      </dgm:t>
    </dgm:pt>
    <dgm:pt modelId="{A11CDA16-AB71-4D43-9B3C-7E858EE82279}" type="sibTrans" cxnId="{016F66EC-E8FE-4629-AB02-FA65A319D655}">
      <dgm:prSet/>
      <dgm:spPr/>
      <dgm:t>
        <a:bodyPr/>
        <a:lstStyle/>
        <a:p>
          <a:endParaRPr lang="en-US" sz="2400">
            <a:latin typeface="Calibri" panose="020F0502020204030204" pitchFamily="34" charset="0"/>
            <a:ea typeface="Calibri" panose="020F0502020204030204" pitchFamily="34" charset="0"/>
            <a:cs typeface="Calibri" panose="020F0502020204030204" pitchFamily="34" charset="0"/>
          </a:endParaRPr>
        </a:p>
      </dgm:t>
    </dgm:pt>
    <dgm:pt modelId="{A3464F36-D663-49E4-A968-738E4E5661EF}">
      <dgm:prSet phldrT="[Text]" custT="1"/>
      <dgm:spPr/>
      <dgm:t>
        <a:bodyPr/>
        <a:lstStyle/>
        <a:p>
          <a:r>
            <a:rPr lang="en-US" sz="2400">
              <a:latin typeface="Calibri" panose="020F0502020204030204" pitchFamily="34" charset="0"/>
              <a:ea typeface="Calibri" panose="020F0502020204030204" pitchFamily="34" charset="0"/>
              <a:cs typeface="Calibri" panose="020F0502020204030204" pitchFamily="34" charset="0"/>
            </a:rPr>
            <a:t>1 FDA Approved Drug</a:t>
          </a:r>
        </a:p>
      </dgm:t>
    </dgm:pt>
    <dgm:pt modelId="{60D9889B-FB5E-4FF5-BF76-920CD84E483E}" type="parTrans" cxnId="{B28CCF6A-613F-4DA0-86AB-E927744B6D38}">
      <dgm:prSet/>
      <dgm:spPr/>
      <dgm:t>
        <a:bodyPr/>
        <a:lstStyle/>
        <a:p>
          <a:endParaRPr lang="en-US" sz="2400">
            <a:latin typeface="Calibri" panose="020F0502020204030204" pitchFamily="34" charset="0"/>
            <a:ea typeface="Calibri" panose="020F0502020204030204" pitchFamily="34" charset="0"/>
            <a:cs typeface="Calibri" panose="020F0502020204030204" pitchFamily="34" charset="0"/>
          </a:endParaRPr>
        </a:p>
      </dgm:t>
    </dgm:pt>
    <dgm:pt modelId="{5CA676EE-B6BE-4748-9E27-0CAC47EA693F}" type="sibTrans" cxnId="{B28CCF6A-613F-4DA0-86AB-E927744B6D38}">
      <dgm:prSet/>
      <dgm:spPr/>
      <dgm:t>
        <a:bodyPr/>
        <a:lstStyle/>
        <a:p>
          <a:endParaRPr lang="en-US" sz="2400">
            <a:latin typeface="Calibri" panose="020F0502020204030204" pitchFamily="34" charset="0"/>
            <a:ea typeface="Calibri" panose="020F0502020204030204" pitchFamily="34" charset="0"/>
            <a:cs typeface="Calibri" panose="020F0502020204030204" pitchFamily="34" charset="0"/>
          </a:endParaRPr>
        </a:p>
      </dgm:t>
    </dgm:pt>
    <dgm:pt modelId="{88CDFCE8-79AC-4CB0-B962-BB6DF6A2571E}" type="pres">
      <dgm:prSet presAssocID="{87418C37-68A6-40BF-AEAD-B772DEA272D4}" presName="Name0" presStyleCnt="0">
        <dgm:presLayoutVars>
          <dgm:chPref val="3"/>
          <dgm:dir/>
          <dgm:animLvl val="lvl"/>
          <dgm:resizeHandles/>
        </dgm:presLayoutVars>
      </dgm:prSet>
      <dgm:spPr/>
    </dgm:pt>
    <dgm:pt modelId="{8F446D23-389A-4989-BD27-FD759355F7DD}" type="pres">
      <dgm:prSet presAssocID="{0D28867E-D2AE-46E1-AC59-BB440860DE83}" presName="horFlow" presStyleCnt="0"/>
      <dgm:spPr/>
    </dgm:pt>
    <dgm:pt modelId="{10ECFAB3-9995-48A9-81DF-972494EF448B}" type="pres">
      <dgm:prSet presAssocID="{0D28867E-D2AE-46E1-AC59-BB440860DE83}" presName="bigChev" presStyleLbl="node1" presStyleIdx="0" presStyleCnt="2"/>
      <dgm:spPr/>
    </dgm:pt>
    <dgm:pt modelId="{D79B011D-0AC1-4D49-9AFB-40A7C87CF9E7}" type="pres">
      <dgm:prSet presAssocID="{C7F23D7F-2C47-4CBC-AED9-6FC279BD8A3D}" presName="parTrans" presStyleCnt="0"/>
      <dgm:spPr/>
    </dgm:pt>
    <dgm:pt modelId="{6FD09FF3-C995-4473-8890-160414D7731F}" type="pres">
      <dgm:prSet presAssocID="{B317A1E1-8388-4441-B098-C9C409CBDE58}" presName="node" presStyleLbl="alignAccFollowNode1" presStyleIdx="0" presStyleCnt="6">
        <dgm:presLayoutVars>
          <dgm:bulletEnabled val="1"/>
        </dgm:presLayoutVars>
      </dgm:prSet>
      <dgm:spPr/>
    </dgm:pt>
    <dgm:pt modelId="{D71F1914-9E21-431D-950F-1EBCE318CC30}" type="pres">
      <dgm:prSet presAssocID="{9F765CE2-21CF-4A8B-8EFA-FB5F8DEC64F8}" presName="sibTrans" presStyleCnt="0"/>
      <dgm:spPr/>
    </dgm:pt>
    <dgm:pt modelId="{873F8405-8C0F-4291-B875-6F0AF8B2D499}" type="pres">
      <dgm:prSet presAssocID="{0FD2CAE4-6AE6-4D58-AE39-0E967D926989}" presName="node" presStyleLbl="alignAccFollowNode1" presStyleIdx="1" presStyleCnt="6">
        <dgm:presLayoutVars>
          <dgm:bulletEnabled val="1"/>
        </dgm:presLayoutVars>
      </dgm:prSet>
      <dgm:spPr/>
    </dgm:pt>
    <dgm:pt modelId="{B42CCAFD-6E41-48F8-BB05-E884FDC138F5}" type="pres">
      <dgm:prSet presAssocID="{2939DD3A-ADC9-4B8F-BD90-6B420CFAEF99}" presName="sibTrans" presStyleCnt="0"/>
      <dgm:spPr/>
    </dgm:pt>
    <dgm:pt modelId="{6605F779-F507-48CD-A4E8-3D59E1CECA75}" type="pres">
      <dgm:prSet presAssocID="{B85CFEC3-5248-42CA-86F3-68BB866F114A}" presName="node" presStyleLbl="alignAccFollowNode1" presStyleIdx="2" presStyleCnt="6">
        <dgm:presLayoutVars>
          <dgm:bulletEnabled val="1"/>
        </dgm:presLayoutVars>
      </dgm:prSet>
      <dgm:spPr/>
    </dgm:pt>
    <dgm:pt modelId="{37953047-8C41-4516-94F3-D3CE4B612A28}" type="pres">
      <dgm:prSet presAssocID="{0D28867E-D2AE-46E1-AC59-BB440860DE83}" presName="vSp" presStyleCnt="0"/>
      <dgm:spPr/>
    </dgm:pt>
    <dgm:pt modelId="{CC44327D-C994-4ACC-987F-1D7045237984}" type="pres">
      <dgm:prSet presAssocID="{228E8F25-2460-462E-A84B-57D715A39292}" presName="horFlow" presStyleCnt="0"/>
      <dgm:spPr/>
    </dgm:pt>
    <dgm:pt modelId="{834FABAB-8D1F-403E-AB21-4D8BE95F3321}" type="pres">
      <dgm:prSet presAssocID="{228E8F25-2460-462E-A84B-57D715A39292}" presName="bigChev" presStyleLbl="node1" presStyleIdx="1" presStyleCnt="2"/>
      <dgm:spPr/>
    </dgm:pt>
    <dgm:pt modelId="{1D8B9C1B-0000-47CC-9E5B-7C3B8A59230A}" type="pres">
      <dgm:prSet presAssocID="{BB30DD2E-DCB7-4AFD-BAC5-56A466991C11}" presName="parTrans" presStyleCnt="0"/>
      <dgm:spPr/>
    </dgm:pt>
    <dgm:pt modelId="{2031D551-E803-48D5-97D1-A1BEBBE5E9EE}" type="pres">
      <dgm:prSet presAssocID="{2CB9C251-C245-49B1-B0F1-C9F0410AB457}" presName="node" presStyleLbl="alignAccFollowNode1" presStyleIdx="3" presStyleCnt="6">
        <dgm:presLayoutVars>
          <dgm:bulletEnabled val="1"/>
        </dgm:presLayoutVars>
      </dgm:prSet>
      <dgm:spPr/>
    </dgm:pt>
    <dgm:pt modelId="{9F8CB2EA-BD4E-4DD5-8502-C33AC93CDC2A}" type="pres">
      <dgm:prSet presAssocID="{E48D6F7D-E6FB-499E-B5D9-5C1C793F621F}" presName="sibTrans" presStyleCnt="0"/>
      <dgm:spPr/>
    </dgm:pt>
    <dgm:pt modelId="{1DA20B2B-771F-4212-A1C4-990DEB033565}" type="pres">
      <dgm:prSet presAssocID="{7B8505CC-76B0-4777-B551-8DF14E8D6026}" presName="node" presStyleLbl="alignAccFollowNode1" presStyleIdx="4" presStyleCnt="6">
        <dgm:presLayoutVars>
          <dgm:bulletEnabled val="1"/>
        </dgm:presLayoutVars>
      </dgm:prSet>
      <dgm:spPr/>
    </dgm:pt>
    <dgm:pt modelId="{80D0C59D-90CC-4CD2-B8C7-7FE99CDCC46B}" type="pres">
      <dgm:prSet presAssocID="{72836E0E-F7AD-49BD-89F8-E495B9B0D7F2}" presName="sibTrans" presStyleCnt="0"/>
      <dgm:spPr/>
    </dgm:pt>
    <dgm:pt modelId="{248E6D4E-1EA8-41B4-AE97-4F0997F8E7C5}" type="pres">
      <dgm:prSet presAssocID="{A3464F36-D663-49E4-A968-738E4E5661EF}" presName="node" presStyleLbl="alignAccFollowNode1" presStyleIdx="5" presStyleCnt="6">
        <dgm:presLayoutVars>
          <dgm:bulletEnabled val="1"/>
        </dgm:presLayoutVars>
      </dgm:prSet>
      <dgm:spPr/>
    </dgm:pt>
  </dgm:ptLst>
  <dgm:cxnLst>
    <dgm:cxn modelId="{858BB85C-A3E3-43F7-9B75-BDAF6BFF6D98}" srcId="{228E8F25-2460-462E-A84B-57D715A39292}" destId="{2CB9C251-C245-49B1-B0F1-C9F0410AB457}" srcOrd="0" destOrd="0" parTransId="{BB30DD2E-DCB7-4AFD-BAC5-56A466991C11}" sibTransId="{E48D6F7D-E6FB-499E-B5D9-5C1C793F621F}"/>
    <dgm:cxn modelId="{71AC2B65-EF7A-4EB2-8C68-44879B9060FC}" srcId="{87418C37-68A6-40BF-AEAD-B772DEA272D4}" destId="{0D28867E-D2AE-46E1-AC59-BB440860DE83}" srcOrd="0" destOrd="0" parTransId="{25667512-936A-43DA-9160-FC9687955882}" sibTransId="{05A5D633-9360-4698-ABA1-3B1E48ED7575}"/>
    <dgm:cxn modelId="{B28CCF6A-613F-4DA0-86AB-E927744B6D38}" srcId="{228E8F25-2460-462E-A84B-57D715A39292}" destId="{A3464F36-D663-49E4-A968-738E4E5661EF}" srcOrd="2" destOrd="0" parTransId="{60D9889B-FB5E-4FF5-BF76-920CD84E483E}" sibTransId="{5CA676EE-B6BE-4748-9E27-0CAC47EA693F}"/>
    <dgm:cxn modelId="{78329A77-07A5-4825-9534-1E8AA7FE9C41}" srcId="{0D28867E-D2AE-46E1-AC59-BB440860DE83}" destId="{0FD2CAE4-6AE6-4D58-AE39-0E967D926989}" srcOrd="1" destOrd="0" parTransId="{ABD73F38-FD66-4FDC-9307-91780DCD07C5}" sibTransId="{2939DD3A-ADC9-4B8F-BD90-6B420CFAEF99}"/>
    <dgm:cxn modelId="{9916545A-1BD3-4F7F-A907-B6D06D5DB761}" type="presOf" srcId="{228E8F25-2460-462E-A84B-57D715A39292}" destId="{834FABAB-8D1F-403E-AB21-4D8BE95F3321}" srcOrd="0" destOrd="0" presId="urn:microsoft.com/office/officeart/2005/8/layout/lProcess3"/>
    <dgm:cxn modelId="{55DF9C9B-406B-471D-8C51-41F7CD619959}" type="presOf" srcId="{B317A1E1-8388-4441-B098-C9C409CBDE58}" destId="{6FD09FF3-C995-4473-8890-160414D7731F}" srcOrd="0" destOrd="0" presId="urn:microsoft.com/office/officeart/2005/8/layout/lProcess3"/>
    <dgm:cxn modelId="{322BDEA2-00A0-402B-8879-D1F82A7B4C73}" srcId="{87418C37-68A6-40BF-AEAD-B772DEA272D4}" destId="{228E8F25-2460-462E-A84B-57D715A39292}" srcOrd="1" destOrd="0" parTransId="{811C6584-24E1-4595-9C83-69793B8D99D0}" sibTransId="{13AE1071-BDC0-4A92-81F6-5169F66321AC}"/>
    <dgm:cxn modelId="{527AD8B6-0CBB-4D52-A994-130201BD09C2}" type="presOf" srcId="{2CB9C251-C245-49B1-B0F1-C9F0410AB457}" destId="{2031D551-E803-48D5-97D1-A1BEBBE5E9EE}" srcOrd="0" destOrd="0" presId="urn:microsoft.com/office/officeart/2005/8/layout/lProcess3"/>
    <dgm:cxn modelId="{E1EBA4B9-054B-4AB8-AC0F-A5C4C1609BE6}" type="presOf" srcId="{0D28867E-D2AE-46E1-AC59-BB440860DE83}" destId="{10ECFAB3-9995-48A9-81DF-972494EF448B}" srcOrd="0" destOrd="0" presId="urn:microsoft.com/office/officeart/2005/8/layout/lProcess3"/>
    <dgm:cxn modelId="{2DF572BC-7FF6-458A-8E99-E4FF40323A50}" srcId="{0D28867E-D2AE-46E1-AC59-BB440860DE83}" destId="{B317A1E1-8388-4441-B098-C9C409CBDE58}" srcOrd="0" destOrd="0" parTransId="{C7F23D7F-2C47-4CBC-AED9-6FC279BD8A3D}" sibTransId="{9F765CE2-21CF-4A8B-8EFA-FB5F8DEC64F8}"/>
    <dgm:cxn modelId="{5127D6C1-1F3A-43C6-A55E-C06A0E9F591F}" type="presOf" srcId="{0FD2CAE4-6AE6-4D58-AE39-0E967D926989}" destId="{873F8405-8C0F-4291-B875-6F0AF8B2D499}" srcOrd="0" destOrd="0" presId="urn:microsoft.com/office/officeart/2005/8/layout/lProcess3"/>
    <dgm:cxn modelId="{D759E3C4-3AB2-4424-A601-D141395D9DE1}" type="presOf" srcId="{A3464F36-D663-49E4-A968-738E4E5661EF}" destId="{248E6D4E-1EA8-41B4-AE97-4F0997F8E7C5}" srcOrd="0" destOrd="0" presId="urn:microsoft.com/office/officeart/2005/8/layout/lProcess3"/>
    <dgm:cxn modelId="{C4303AD6-D791-44CF-A91D-F33D4F78F1D7}" type="presOf" srcId="{B85CFEC3-5248-42CA-86F3-68BB866F114A}" destId="{6605F779-F507-48CD-A4E8-3D59E1CECA75}" srcOrd="0" destOrd="0" presId="urn:microsoft.com/office/officeart/2005/8/layout/lProcess3"/>
    <dgm:cxn modelId="{016F66EC-E8FE-4629-AB02-FA65A319D655}" srcId="{0D28867E-D2AE-46E1-AC59-BB440860DE83}" destId="{B85CFEC3-5248-42CA-86F3-68BB866F114A}" srcOrd="2" destOrd="0" parTransId="{31CE0EE9-1846-45DC-BF97-854A23678534}" sibTransId="{A11CDA16-AB71-4D43-9B3C-7E858EE82279}"/>
    <dgm:cxn modelId="{666630FB-E6D6-4F39-BDDF-0661612CD544}" srcId="{228E8F25-2460-462E-A84B-57D715A39292}" destId="{7B8505CC-76B0-4777-B551-8DF14E8D6026}" srcOrd="1" destOrd="0" parTransId="{CC0CBC04-7C78-49F4-A51B-C24B5970D070}" sibTransId="{72836E0E-F7AD-49BD-89F8-E495B9B0D7F2}"/>
    <dgm:cxn modelId="{536168FD-BEBD-460D-B4F5-03410534D93E}" type="presOf" srcId="{7B8505CC-76B0-4777-B551-8DF14E8D6026}" destId="{1DA20B2B-771F-4212-A1C4-990DEB033565}" srcOrd="0" destOrd="0" presId="urn:microsoft.com/office/officeart/2005/8/layout/lProcess3"/>
    <dgm:cxn modelId="{8D12FDFE-357D-4E77-A237-EE93024F0234}" type="presOf" srcId="{87418C37-68A6-40BF-AEAD-B772DEA272D4}" destId="{88CDFCE8-79AC-4CB0-B962-BB6DF6A2571E}" srcOrd="0" destOrd="0" presId="urn:microsoft.com/office/officeart/2005/8/layout/lProcess3"/>
    <dgm:cxn modelId="{37FBC9BE-991D-44AC-B088-DF9A55E28BDC}" type="presParOf" srcId="{88CDFCE8-79AC-4CB0-B962-BB6DF6A2571E}" destId="{8F446D23-389A-4989-BD27-FD759355F7DD}" srcOrd="0" destOrd="0" presId="urn:microsoft.com/office/officeart/2005/8/layout/lProcess3"/>
    <dgm:cxn modelId="{A5A46FAE-FE4E-4998-AEA0-CF5891484DFB}" type="presParOf" srcId="{8F446D23-389A-4989-BD27-FD759355F7DD}" destId="{10ECFAB3-9995-48A9-81DF-972494EF448B}" srcOrd="0" destOrd="0" presId="urn:microsoft.com/office/officeart/2005/8/layout/lProcess3"/>
    <dgm:cxn modelId="{9390CFD0-03F9-4900-BABE-F4D00EB8AE68}" type="presParOf" srcId="{8F446D23-389A-4989-BD27-FD759355F7DD}" destId="{D79B011D-0AC1-4D49-9AFB-40A7C87CF9E7}" srcOrd="1" destOrd="0" presId="urn:microsoft.com/office/officeart/2005/8/layout/lProcess3"/>
    <dgm:cxn modelId="{0E463CEA-93CD-4A10-A229-3888730EDB21}" type="presParOf" srcId="{8F446D23-389A-4989-BD27-FD759355F7DD}" destId="{6FD09FF3-C995-4473-8890-160414D7731F}" srcOrd="2" destOrd="0" presId="urn:microsoft.com/office/officeart/2005/8/layout/lProcess3"/>
    <dgm:cxn modelId="{8171A49B-2897-49B3-A7EA-EDF8CCC8990D}" type="presParOf" srcId="{8F446D23-389A-4989-BD27-FD759355F7DD}" destId="{D71F1914-9E21-431D-950F-1EBCE318CC30}" srcOrd="3" destOrd="0" presId="urn:microsoft.com/office/officeart/2005/8/layout/lProcess3"/>
    <dgm:cxn modelId="{3733B78D-219D-47A5-855A-768468572394}" type="presParOf" srcId="{8F446D23-389A-4989-BD27-FD759355F7DD}" destId="{873F8405-8C0F-4291-B875-6F0AF8B2D499}" srcOrd="4" destOrd="0" presId="urn:microsoft.com/office/officeart/2005/8/layout/lProcess3"/>
    <dgm:cxn modelId="{31F8861D-15A3-4C26-BF53-6A465F05F275}" type="presParOf" srcId="{8F446D23-389A-4989-BD27-FD759355F7DD}" destId="{B42CCAFD-6E41-48F8-BB05-E884FDC138F5}" srcOrd="5" destOrd="0" presId="urn:microsoft.com/office/officeart/2005/8/layout/lProcess3"/>
    <dgm:cxn modelId="{82A4460F-4BAD-4FC2-B97E-204BA141EBB1}" type="presParOf" srcId="{8F446D23-389A-4989-BD27-FD759355F7DD}" destId="{6605F779-F507-48CD-A4E8-3D59E1CECA75}" srcOrd="6" destOrd="0" presId="urn:microsoft.com/office/officeart/2005/8/layout/lProcess3"/>
    <dgm:cxn modelId="{DD19E81E-AF25-46DB-8359-51134190D0D1}" type="presParOf" srcId="{88CDFCE8-79AC-4CB0-B962-BB6DF6A2571E}" destId="{37953047-8C41-4516-94F3-D3CE4B612A28}" srcOrd="1" destOrd="0" presId="urn:microsoft.com/office/officeart/2005/8/layout/lProcess3"/>
    <dgm:cxn modelId="{7BAAD758-6971-48BE-96C3-A825C0AAD8CE}" type="presParOf" srcId="{88CDFCE8-79AC-4CB0-B962-BB6DF6A2571E}" destId="{CC44327D-C994-4ACC-987F-1D7045237984}" srcOrd="2" destOrd="0" presId="urn:microsoft.com/office/officeart/2005/8/layout/lProcess3"/>
    <dgm:cxn modelId="{DDDCDB0C-83CC-47EB-8F4C-9AD9C0173B91}" type="presParOf" srcId="{CC44327D-C994-4ACC-987F-1D7045237984}" destId="{834FABAB-8D1F-403E-AB21-4D8BE95F3321}" srcOrd="0" destOrd="0" presId="urn:microsoft.com/office/officeart/2005/8/layout/lProcess3"/>
    <dgm:cxn modelId="{95F1ADAA-50A4-4210-9533-C7F814888A7E}" type="presParOf" srcId="{CC44327D-C994-4ACC-987F-1D7045237984}" destId="{1D8B9C1B-0000-47CC-9E5B-7C3B8A59230A}" srcOrd="1" destOrd="0" presId="urn:microsoft.com/office/officeart/2005/8/layout/lProcess3"/>
    <dgm:cxn modelId="{9B782488-6957-4922-A9D8-6F984826F378}" type="presParOf" srcId="{CC44327D-C994-4ACC-987F-1D7045237984}" destId="{2031D551-E803-48D5-97D1-A1BEBBE5E9EE}" srcOrd="2" destOrd="0" presId="urn:microsoft.com/office/officeart/2005/8/layout/lProcess3"/>
    <dgm:cxn modelId="{596B7A6F-7A36-4B01-9CD7-41DA892C0FA3}" type="presParOf" srcId="{CC44327D-C994-4ACC-987F-1D7045237984}" destId="{9F8CB2EA-BD4E-4DD5-8502-C33AC93CDC2A}" srcOrd="3" destOrd="0" presId="urn:microsoft.com/office/officeart/2005/8/layout/lProcess3"/>
    <dgm:cxn modelId="{EE09A008-4151-41D0-BBA1-3038F3623C30}" type="presParOf" srcId="{CC44327D-C994-4ACC-987F-1D7045237984}" destId="{1DA20B2B-771F-4212-A1C4-990DEB033565}" srcOrd="4" destOrd="0" presId="urn:microsoft.com/office/officeart/2005/8/layout/lProcess3"/>
    <dgm:cxn modelId="{CC516BD1-5800-4FBB-9043-2BFC78FC8591}" type="presParOf" srcId="{CC44327D-C994-4ACC-987F-1D7045237984}" destId="{80D0C59D-90CC-4CD2-B8C7-7FE99CDCC46B}" srcOrd="5" destOrd="0" presId="urn:microsoft.com/office/officeart/2005/8/layout/lProcess3"/>
    <dgm:cxn modelId="{7E9BB8F4-CA2E-4AED-AD92-68A5CAEA8C48}" type="presParOf" srcId="{CC44327D-C994-4ACC-987F-1D7045237984}" destId="{248E6D4E-1EA8-41B4-AE97-4F0997F8E7C5}" srcOrd="6" destOrd="0" presId="urn:microsoft.com/office/officeart/2005/8/layout/l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ECFAB3-9995-48A9-81DF-972494EF448B}">
      <dsp:nvSpPr>
        <dsp:cNvPr id="0" name=""/>
        <dsp:cNvSpPr/>
      </dsp:nvSpPr>
      <dsp:spPr>
        <a:xfrm>
          <a:off x="6545" y="738441"/>
          <a:ext cx="3358008" cy="1343203"/>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a:latin typeface="Calibri" panose="020F0502020204030204" pitchFamily="34" charset="0"/>
              <a:ea typeface="Calibri" panose="020F0502020204030204" pitchFamily="34" charset="0"/>
              <a:cs typeface="Calibri" panose="020F0502020204030204" pitchFamily="34" charset="0"/>
            </a:rPr>
            <a:t>Stage 1: Drug Discovery</a:t>
          </a:r>
        </a:p>
      </dsp:txBody>
      <dsp:txXfrm>
        <a:off x="678147" y="738441"/>
        <a:ext cx="2014805" cy="1343203"/>
      </dsp:txXfrm>
    </dsp:sp>
    <dsp:sp modelId="{6FD09FF3-C995-4473-8890-160414D7731F}">
      <dsp:nvSpPr>
        <dsp:cNvPr id="0" name=""/>
        <dsp:cNvSpPr/>
      </dsp:nvSpPr>
      <dsp:spPr>
        <a:xfrm>
          <a:off x="2928013" y="852613"/>
          <a:ext cx="2787147" cy="1114858"/>
        </a:xfrm>
        <a:prstGeom prst="chevron">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a:latin typeface="Calibri" panose="020F0502020204030204" pitchFamily="34" charset="0"/>
              <a:ea typeface="Calibri" panose="020F0502020204030204" pitchFamily="34" charset="0"/>
              <a:cs typeface="Calibri" panose="020F0502020204030204" pitchFamily="34" charset="0"/>
            </a:rPr>
            <a:t>Stage 2 Preclinical</a:t>
          </a:r>
        </a:p>
      </dsp:txBody>
      <dsp:txXfrm>
        <a:off x="3485442" y="852613"/>
        <a:ext cx="1672289" cy="1114858"/>
      </dsp:txXfrm>
    </dsp:sp>
    <dsp:sp modelId="{873F8405-8C0F-4291-B875-6F0AF8B2D499}">
      <dsp:nvSpPr>
        <dsp:cNvPr id="0" name=""/>
        <dsp:cNvSpPr/>
      </dsp:nvSpPr>
      <dsp:spPr>
        <a:xfrm>
          <a:off x="5324960" y="852613"/>
          <a:ext cx="2787147" cy="1114858"/>
        </a:xfrm>
        <a:prstGeom prst="chevron">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a:latin typeface="Calibri" panose="020F0502020204030204" pitchFamily="34" charset="0"/>
              <a:ea typeface="Calibri" panose="020F0502020204030204" pitchFamily="34" charset="0"/>
              <a:cs typeface="Calibri" panose="020F0502020204030204" pitchFamily="34" charset="0"/>
            </a:rPr>
            <a:t>Stage 3 Clinical</a:t>
          </a:r>
        </a:p>
      </dsp:txBody>
      <dsp:txXfrm>
        <a:off x="5882389" y="852613"/>
        <a:ext cx="1672289" cy="1114858"/>
      </dsp:txXfrm>
    </dsp:sp>
    <dsp:sp modelId="{6605F779-F507-48CD-A4E8-3D59E1CECA75}">
      <dsp:nvSpPr>
        <dsp:cNvPr id="0" name=""/>
        <dsp:cNvSpPr/>
      </dsp:nvSpPr>
      <dsp:spPr>
        <a:xfrm>
          <a:off x="7721906" y="852613"/>
          <a:ext cx="2787147" cy="1114858"/>
        </a:xfrm>
        <a:prstGeom prst="chevron">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a:latin typeface="Calibri" panose="020F0502020204030204" pitchFamily="34" charset="0"/>
              <a:ea typeface="Calibri" panose="020F0502020204030204" pitchFamily="34" charset="0"/>
              <a:cs typeface="Calibri" panose="020F0502020204030204" pitchFamily="34" charset="0"/>
            </a:rPr>
            <a:t>FDA Review</a:t>
          </a:r>
        </a:p>
      </dsp:txBody>
      <dsp:txXfrm>
        <a:off x="8279335" y="852613"/>
        <a:ext cx="1672289" cy="1114858"/>
      </dsp:txXfrm>
    </dsp:sp>
    <dsp:sp modelId="{834FABAB-8D1F-403E-AB21-4D8BE95F3321}">
      <dsp:nvSpPr>
        <dsp:cNvPr id="0" name=""/>
        <dsp:cNvSpPr/>
      </dsp:nvSpPr>
      <dsp:spPr>
        <a:xfrm>
          <a:off x="6545" y="2269693"/>
          <a:ext cx="3358008" cy="1343203"/>
        </a:xfrm>
        <a:prstGeom prst="chevron">
          <a:avLst/>
        </a:prstGeom>
        <a:solidFill>
          <a:srgbClr val="ED7D3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a:latin typeface="Calibri" panose="020F0502020204030204" pitchFamily="34" charset="0"/>
              <a:ea typeface="Calibri" panose="020F0502020204030204" pitchFamily="34" charset="0"/>
              <a:cs typeface="Calibri" panose="020F0502020204030204" pitchFamily="34" charset="0"/>
            </a:rPr>
            <a:t>10,000 compounds</a:t>
          </a:r>
        </a:p>
      </dsp:txBody>
      <dsp:txXfrm>
        <a:off x="678147" y="2269693"/>
        <a:ext cx="2014805" cy="1343203"/>
      </dsp:txXfrm>
    </dsp:sp>
    <dsp:sp modelId="{2031D551-E803-48D5-97D1-A1BEBBE5E9EE}">
      <dsp:nvSpPr>
        <dsp:cNvPr id="0" name=""/>
        <dsp:cNvSpPr/>
      </dsp:nvSpPr>
      <dsp:spPr>
        <a:xfrm>
          <a:off x="2928013" y="2383865"/>
          <a:ext cx="2787147" cy="1114858"/>
        </a:xfrm>
        <a:prstGeom prst="chevron">
          <a:avLst/>
        </a:prstGeom>
        <a:solidFill>
          <a:schemeClr val="accent2">
            <a:lumMod val="40000"/>
            <a:lumOff val="60000"/>
            <a:alpha val="9000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a:latin typeface="Calibri" panose="020F0502020204030204" pitchFamily="34" charset="0"/>
              <a:ea typeface="Calibri" panose="020F0502020204030204" pitchFamily="34" charset="0"/>
              <a:cs typeface="Calibri" panose="020F0502020204030204" pitchFamily="34" charset="0"/>
            </a:rPr>
            <a:t>250 compounds</a:t>
          </a:r>
        </a:p>
      </dsp:txBody>
      <dsp:txXfrm>
        <a:off x="3485442" y="2383865"/>
        <a:ext cx="1672289" cy="1114858"/>
      </dsp:txXfrm>
    </dsp:sp>
    <dsp:sp modelId="{1DA20B2B-771F-4212-A1C4-990DEB033565}">
      <dsp:nvSpPr>
        <dsp:cNvPr id="0" name=""/>
        <dsp:cNvSpPr/>
      </dsp:nvSpPr>
      <dsp:spPr>
        <a:xfrm>
          <a:off x="5324960" y="2383865"/>
          <a:ext cx="2787147" cy="1114858"/>
        </a:xfrm>
        <a:prstGeom prst="chevron">
          <a:avLst/>
        </a:prstGeom>
        <a:solidFill>
          <a:schemeClr val="accent6">
            <a:tint val="40000"/>
            <a:alpha val="90000"/>
            <a:hueOff val="0"/>
            <a:satOff val="0"/>
            <a:lumOff val="0"/>
            <a:alphaOff val="0"/>
          </a:schemeClr>
        </a:solidFill>
        <a:ln w="254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a:latin typeface="Calibri" panose="020F0502020204030204" pitchFamily="34" charset="0"/>
              <a:ea typeface="Calibri" panose="020F0502020204030204" pitchFamily="34" charset="0"/>
              <a:cs typeface="Calibri" panose="020F0502020204030204" pitchFamily="34" charset="0"/>
            </a:rPr>
            <a:t>5 compounds</a:t>
          </a:r>
        </a:p>
      </dsp:txBody>
      <dsp:txXfrm>
        <a:off x="5882389" y="2383865"/>
        <a:ext cx="1672289" cy="1114858"/>
      </dsp:txXfrm>
    </dsp:sp>
    <dsp:sp modelId="{248E6D4E-1EA8-41B4-AE97-4F0997F8E7C5}">
      <dsp:nvSpPr>
        <dsp:cNvPr id="0" name=""/>
        <dsp:cNvSpPr/>
      </dsp:nvSpPr>
      <dsp:spPr>
        <a:xfrm>
          <a:off x="7721906" y="2383865"/>
          <a:ext cx="2787147" cy="1114858"/>
        </a:xfrm>
        <a:prstGeom prst="chevron">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a:latin typeface="Calibri" panose="020F0502020204030204" pitchFamily="34" charset="0"/>
              <a:ea typeface="Calibri" panose="020F0502020204030204" pitchFamily="34" charset="0"/>
              <a:cs typeface="Calibri" panose="020F0502020204030204" pitchFamily="34" charset="0"/>
            </a:rPr>
            <a:t>1 FDA Approved Drug</a:t>
          </a:r>
        </a:p>
      </dsp:txBody>
      <dsp:txXfrm>
        <a:off x="8279335" y="2383865"/>
        <a:ext cx="1672289" cy="1114858"/>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a:effectLst/>
                <a:latin typeface="Times New Roman" panose="02020603050405020304" pitchFamily="18" charset="0"/>
                <a:ea typeface="Yu Mincho" panose="02020400000000000000" pitchFamily="18" charset="-128"/>
              </a:rPr>
              <a:t>A Plot Of Posterior Predictive Check consists of a Rug Plot of observed docking scores along the horizontal axis, a black probability density distribution of observed docking scores, one blue probability density distribution of predicted docking scores for each chain, and an orange average probability density distribution of predicted docking scores.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i="1">
                <a:effectLst/>
                <a:latin typeface="Times New Roman" panose="02020603050405020304" pitchFamily="18" charset="0"/>
                <a:ea typeface="Yu Mincho" panose="02020400000000000000" pitchFamily="18" charset="-128"/>
              </a:rPr>
              <a:t>Our BART Model</a:t>
            </a:r>
            <a:r>
              <a:rPr lang="en-US" sz="1800">
                <a:effectLst/>
                <a:latin typeface="Times New Roman" panose="02020603050405020304" pitchFamily="18" charset="0"/>
                <a:ea typeface="Yu Mincho" panose="02020400000000000000" pitchFamily="18" charset="-128"/>
              </a:rPr>
              <a:t> performs better when the model is trained and tested on 66,289 observations than when the model is trained on 33,145 observations</a:t>
            </a:r>
            <a:endParaRPr lang="en-US" sz="1800" kern="100">
              <a:effectLst/>
              <a:latin typeface="Times New Roman" panose="02020603050405020304" pitchFamily="18" charset="0"/>
              <a:ea typeface="Yu Mincho" panose="02020400000000000000" pitchFamily="18" charset="-128"/>
              <a:cs typeface="Times New Roman" panose="02020603050405020304" pitchFamily="18"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a:effectLst/>
                <a:latin typeface="Times New Roman" panose="02020603050405020304" pitchFamily="18" charset="0"/>
                <a:ea typeface="Yu Mincho" panose="02020400000000000000" pitchFamily="18" charset="-128"/>
                <a:cs typeface="Times New Roman" panose="02020603050405020304" pitchFamily="18" charset="0"/>
              </a:rPr>
              <a:t>Our BNN performs best when the BNN is trained and tested on 33,145 observations, when </a:t>
            </a:r>
            <a:r>
              <a:rPr lang="en-US" sz="1800">
                <a:effectLst/>
                <a:latin typeface="Times New Roman" panose="02020603050405020304" pitchFamily="18" charset="0"/>
                <a:ea typeface="Yu Mincho" panose="02020400000000000000" pitchFamily="18" charset="-128"/>
              </a:rPr>
              <a:t>our BNN is trained and tested on 33,145, 66,289, and 135,577 observations. </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Tree>
    <p:extLst>
      <p:ext uri="{BB962C8B-B14F-4D97-AF65-F5344CB8AC3E}">
        <p14:creationId xmlns:p14="http://schemas.microsoft.com/office/powerpoint/2010/main" val="34633400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a:effectLst/>
                    <a:latin typeface="Times New Roman" panose="02020603050405020304" pitchFamily="18" charset="0"/>
                    <a:ea typeface="Yu Mincho" panose="02020400000000000000" pitchFamily="18" charset="-128"/>
                    <a:cs typeface="Times New Roman" panose="02020603050405020304" pitchFamily="18" charset="0"/>
                  </a:rPr>
                  <a:t>The Gains Curves for 33,145, 66,289, and 132,577 observations and our </a:t>
                </a:r>
                <a:r>
                  <a:rPr lang="en-US" sz="1800" i="1" kern="100">
                    <a:effectLst/>
                    <a:latin typeface="Times New Roman" panose="02020603050405020304" pitchFamily="18" charset="0"/>
                    <a:ea typeface="Yu Mincho" panose="02020400000000000000" pitchFamily="18" charset="-128"/>
                    <a:cs typeface="Times New Roman" panose="02020603050405020304" pitchFamily="18" charset="0"/>
                  </a:rPr>
                  <a:t>BART Model</a:t>
                </a:r>
                <a:r>
                  <a:rPr lang="en-US" sz="1800" kern="100">
                    <a:effectLst/>
                    <a:latin typeface="Times New Roman" panose="02020603050405020304" pitchFamily="18" charset="0"/>
                    <a:ea typeface="Yu Mincho" panose="02020400000000000000" pitchFamily="18" charset="-128"/>
                    <a:cs typeface="Times New Roman" panose="02020603050405020304" pitchFamily="18" charset="0"/>
                  </a:rPr>
                  <a:t> are presented below.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a:effectLst/>
                    <a:latin typeface="Times New Roman" panose="02020603050405020304" pitchFamily="18" charset="0"/>
                    <a:ea typeface="Yu Mincho" panose="02020400000000000000" pitchFamily="18" charset="-128"/>
                    <a:cs typeface="Times New Roman" panose="02020603050405020304" pitchFamily="18" charset="0"/>
                  </a:rPr>
                  <a:t>Our Bayesian Model Using BART Model with 66,289 observations performs best.</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r>
                  <a:rPr lang="en-US" sz="1800">
                    <a:effectLst/>
                    <a:latin typeface="Times New Roman" panose="02020603050405020304" pitchFamily="18" charset="0"/>
                    <a:ea typeface="Yu Mincho" panose="02020400000000000000" pitchFamily="18" charset="-128"/>
                  </a:rPr>
                  <a:t>The Gains Curves for 33,145, 66,289, and 132,577 observations and our BNN are presented below.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a:effectLst/>
                    <a:latin typeface="Times New Roman" panose="02020603050405020304" pitchFamily="18" charset="0"/>
                    <a:ea typeface="Yu Mincho" panose="02020400000000000000" pitchFamily="18" charset="-128"/>
                    <a:cs typeface="Times New Roman" panose="02020603050405020304" pitchFamily="18" charset="0"/>
                  </a:rPr>
                  <a:t>For a user-defined z score of </a:t>
                </a:r>
                <a14:m>
                  <m:oMath xmlns:m="http://schemas.openxmlformats.org/officeDocument/2006/math">
                    <m:r>
                      <a:rPr lang="en-US" sz="1800" i="1" kern="100">
                        <a:effectLst/>
                        <a:latin typeface="Cambria Math" panose="02040503050406030204" pitchFamily="18" charset="0"/>
                        <a:ea typeface="Yu Mincho" panose="02020400000000000000" pitchFamily="18" charset="-128"/>
                        <a:cs typeface="Times New Roman" panose="02020603050405020304" pitchFamily="18" charset="0"/>
                      </a:rPr>
                      <m:t>−2.75</m:t>
                    </m:r>
                  </m:oMath>
                </a14:m>
                <a:r>
                  <a:rPr lang="en-US" sz="1800" kern="100">
                    <a:effectLst/>
                    <a:latin typeface="Times New Roman" panose="02020603050405020304" pitchFamily="18" charset="0"/>
                    <a:ea typeface="Yu Mincho" panose="02020400000000000000" pitchFamily="18" charset="-128"/>
                    <a:cs typeface="Times New Roman" panose="02020603050405020304" pitchFamily="18" charset="0"/>
                  </a:rPr>
                  <a:t>, our BNN performs best when trained and tested on 132,577 observations.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a:effectLst/>
                    <a:latin typeface="Times New Roman" panose="02020603050405020304" pitchFamily="18" charset="0"/>
                    <a:ea typeface="Yu Mincho" panose="02020400000000000000" pitchFamily="18" charset="-128"/>
                  </a:rPr>
                  <a:t>It seems our BNN performs better than </a:t>
                </a:r>
                <a:r>
                  <a:rPr lang="en-US" sz="1800" i="1">
                    <a:effectLst/>
                    <a:latin typeface="Times New Roman" panose="02020603050405020304" pitchFamily="18" charset="0"/>
                    <a:ea typeface="Yu Mincho" panose="02020400000000000000" pitchFamily="18" charset="-128"/>
                  </a:rPr>
                  <a:t>BART Model</a:t>
                </a:r>
                <a:r>
                  <a:rPr lang="en-US" sz="1800">
                    <a:effectLst/>
                    <a:latin typeface="Times New Roman" panose="02020603050405020304" pitchFamily="18" charset="0"/>
                    <a:ea typeface="Yu Mincho" panose="02020400000000000000" pitchFamily="18" charset="-128"/>
                  </a:rPr>
                  <a:t> most of the time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a:effectLst/>
                    <a:latin typeface="Times New Roman" panose="02020603050405020304" pitchFamily="18" charset="0"/>
                    <a:ea typeface="Yu Mincho" panose="02020400000000000000" pitchFamily="18" charset="-128"/>
                  </a:rPr>
                  <a:t>BNN model performs better most of the time when trained on more observations, while BART model does not improve as increase the number of observations.</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mc:Choice>
        <mc:Fallback>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a:effectLst/>
                    <a:latin typeface="Times New Roman" panose="02020603050405020304" pitchFamily="18" charset="0"/>
                    <a:ea typeface="Yu Mincho" panose="02020400000000000000" pitchFamily="18" charset="-128"/>
                    <a:cs typeface="Times New Roman" panose="02020603050405020304" pitchFamily="18" charset="0"/>
                  </a:rPr>
                  <a:t>The Gains Curves for 33,145, 66,289, and 132,577 observations and our </a:t>
                </a:r>
                <a:r>
                  <a:rPr lang="en-US" sz="1800" i="1" kern="100">
                    <a:effectLst/>
                    <a:latin typeface="Times New Roman" panose="02020603050405020304" pitchFamily="18" charset="0"/>
                    <a:ea typeface="Yu Mincho" panose="02020400000000000000" pitchFamily="18" charset="-128"/>
                    <a:cs typeface="Times New Roman" panose="02020603050405020304" pitchFamily="18" charset="0"/>
                  </a:rPr>
                  <a:t>BART Model</a:t>
                </a:r>
                <a:r>
                  <a:rPr lang="en-US" sz="1800" kern="100">
                    <a:effectLst/>
                    <a:latin typeface="Times New Roman" panose="02020603050405020304" pitchFamily="18" charset="0"/>
                    <a:ea typeface="Yu Mincho" panose="02020400000000000000" pitchFamily="18" charset="-128"/>
                    <a:cs typeface="Times New Roman" panose="02020603050405020304" pitchFamily="18" charset="0"/>
                  </a:rPr>
                  <a:t> are presented below.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a:effectLst/>
                    <a:latin typeface="Times New Roman" panose="02020603050405020304" pitchFamily="18" charset="0"/>
                    <a:ea typeface="Yu Mincho" panose="02020400000000000000" pitchFamily="18" charset="-128"/>
                    <a:cs typeface="Times New Roman" panose="02020603050405020304" pitchFamily="18" charset="0"/>
                  </a:rPr>
                  <a:t>Our Bayesian Model Using BART Model with 66,289 observations performs best.</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r>
                  <a:rPr lang="en-US" sz="1800">
                    <a:effectLst/>
                    <a:latin typeface="Times New Roman" panose="02020603050405020304" pitchFamily="18" charset="0"/>
                    <a:ea typeface="Yu Mincho" panose="02020400000000000000" pitchFamily="18" charset="-128"/>
                  </a:rPr>
                  <a:t>The Gains Curves for 33,145, 66,289, and 132,577 observations and our BNN are presented below.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a:effectLst/>
                    <a:latin typeface="Times New Roman" panose="02020603050405020304" pitchFamily="18" charset="0"/>
                    <a:ea typeface="Yu Mincho" panose="02020400000000000000" pitchFamily="18" charset="-128"/>
                    <a:cs typeface="Times New Roman" panose="02020603050405020304" pitchFamily="18" charset="0"/>
                  </a:rPr>
                  <a:t>For a user-defined z score of </a:t>
                </a:r>
                <a:r>
                  <a:rPr lang="en-US" sz="1800" i="0" kern="100">
                    <a:effectLst/>
                    <a:latin typeface="Cambria Math" panose="02040503050406030204" pitchFamily="18" charset="0"/>
                    <a:ea typeface="Yu Mincho" panose="02020400000000000000" pitchFamily="18" charset="-128"/>
                    <a:cs typeface="Times New Roman" panose="02020603050405020304" pitchFamily="18" charset="0"/>
                  </a:rPr>
                  <a:t>−2.75</a:t>
                </a:r>
                <a:r>
                  <a:rPr lang="en-US" sz="1800" kern="100">
                    <a:effectLst/>
                    <a:latin typeface="Times New Roman" panose="02020603050405020304" pitchFamily="18" charset="0"/>
                    <a:ea typeface="Yu Mincho" panose="02020400000000000000" pitchFamily="18" charset="-128"/>
                    <a:cs typeface="Times New Roman" panose="02020603050405020304" pitchFamily="18" charset="0"/>
                  </a:rPr>
                  <a:t>, our BNN performs best when trained and tested on 132,577 observations.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a:effectLst/>
                    <a:latin typeface="Times New Roman" panose="02020603050405020304" pitchFamily="18" charset="0"/>
                    <a:ea typeface="Yu Mincho" panose="02020400000000000000" pitchFamily="18" charset="-128"/>
                  </a:rPr>
                  <a:t>It seems our BNN performs better than </a:t>
                </a:r>
                <a:r>
                  <a:rPr lang="en-US" sz="1800" i="1">
                    <a:effectLst/>
                    <a:latin typeface="Times New Roman" panose="02020603050405020304" pitchFamily="18" charset="0"/>
                    <a:ea typeface="Yu Mincho" panose="02020400000000000000" pitchFamily="18" charset="-128"/>
                  </a:rPr>
                  <a:t>BART Model</a:t>
                </a:r>
                <a:r>
                  <a:rPr lang="en-US" sz="1800">
                    <a:effectLst/>
                    <a:latin typeface="Times New Roman" panose="02020603050405020304" pitchFamily="18" charset="0"/>
                    <a:ea typeface="Yu Mincho" panose="02020400000000000000" pitchFamily="18" charset="-128"/>
                  </a:rPr>
                  <a:t> most of the time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a:effectLst/>
                    <a:latin typeface="Times New Roman" panose="02020603050405020304" pitchFamily="18" charset="0"/>
                    <a:ea typeface="Yu Mincho" panose="02020400000000000000" pitchFamily="18" charset="-128"/>
                  </a:rPr>
                  <a:t>BNN model performs better most of the time when trained on more observations, while BART model does not improve as increase the number of observations.</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mc:Fallback>
      </mc:AlternateContent>
    </p:spTree>
    <p:extLst>
      <p:ext uri="{BB962C8B-B14F-4D97-AF65-F5344CB8AC3E}">
        <p14:creationId xmlns:p14="http://schemas.microsoft.com/office/powerpoint/2010/main" val="674168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47485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sz="1100"/>
              <a:t>Costs for bringing a new drug to market was about $1.8 billion in 2010 according to a study (https://en.wikipedia.org/wiki/Cost_of_drug_development)</a:t>
            </a:r>
          </a:p>
          <a:p>
            <a:pPr marL="457200" indent="-457200">
              <a:buFont typeface="Arial" panose="020B0604020202020204" pitchFamily="34" charset="0"/>
              <a:buChar char="•"/>
            </a:pPr>
            <a:r>
              <a:rPr lang="en-US" sz="1100"/>
              <a:t>Chemical space has tens of millions of molecules</a:t>
            </a:r>
          </a:p>
          <a:p>
            <a:pPr marL="457200" indent="-457200">
              <a:buFont typeface="Arial" panose="020B0604020202020204" pitchFamily="34" charset="0"/>
              <a:buChar char="•"/>
            </a:pPr>
            <a:r>
              <a:rPr lang="en-US" sz="1100"/>
              <a:t>Makable chemical space has tens of billions of molecules</a:t>
            </a:r>
          </a:p>
        </p:txBody>
      </p:sp>
    </p:spTree>
    <p:extLst>
      <p:ext uri="{BB962C8B-B14F-4D97-AF65-F5344CB8AC3E}">
        <p14:creationId xmlns:p14="http://schemas.microsoft.com/office/powerpoint/2010/main" val="3277768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sz="1100"/>
              <a:t>Costs for bringing a new drug to market was about $1.8 billion in 2010 according to a study (https://en.wikipedia.org/wiki/Cost_of_drug_development)</a:t>
            </a:r>
          </a:p>
          <a:p>
            <a:pPr marL="457200" indent="-457200">
              <a:buFont typeface="Arial" panose="020B0604020202020204" pitchFamily="34" charset="0"/>
              <a:buChar char="•"/>
            </a:pPr>
            <a:r>
              <a:rPr lang="en-US" sz="1100"/>
              <a:t>Chemical space has tens of millions of molecules</a:t>
            </a:r>
          </a:p>
          <a:p>
            <a:pPr marL="457200" indent="-457200">
              <a:buFont typeface="Arial" panose="020B0604020202020204" pitchFamily="34" charset="0"/>
              <a:buChar char="•"/>
            </a:pPr>
            <a:r>
              <a:rPr lang="en-US" sz="1100"/>
              <a:t>Makable chemical space has tens of billions of molecules</a:t>
            </a:r>
          </a:p>
        </p:txBody>
      </p:sp>
    </p:spTree>
    <p:extLst>
      <p:ext uri="{BB962C8B-B14F-4D97-AF65-F5344CB8AC3E}">
        <p14:creationId xmlns:p14="http://schemas.microsoft.com/office/powerpoint/2010/main" val="3945151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sz="1100">
                <a:latin typeface="Calibri" panose="020F0502020204030204" pitchFamily="34" charset="0"/>
                <a:ea typeface="Calibri" panose="020F0502020204030204" pitchFamily="34" charset="0"/>
                <a:cs typeface="Calibri" panose="020F0502020204030204" pitchFamily="34" charset="0"/>
              </a:rPr>
              <a:t>Docking is a computational simulation of a candidate ligand binding to a receptor</a:t>
            </a:r>
          </a:p>
          <a:p>
            <a:pPr marL="457200" indent="-457200">
              <a:buFont typeface="Arial" panose="020B0604020202020204" pitchFamily="34" charset="0"/>
              <a:buChar char="•"/>
            </a:pPr>
            <a:r>
              <a:rPr lang="en-US" sz="1100">
                <a:solidFill>
                  <a:srgbClr val="CC5D08"/>
                </a:solidFill>
                <a:latin typeface="Calibri" panose="020F0502020204030204" pitchFamily="34" charset="0"/>
                <a:ea typeface="Calibri" panose="020F0502020204030204" pitchFamily="34" charset="0"/>
                <a:cs typeface="Calibri" panose="020F0502020204030204" pitchFamily="34" charset="0"/>
              </a:rPr>
              <a:t>Scoring</a:t>
            </a:r>
            <a:r>
              <a:rPr lang="en-US" sz="1100">
                <a:latin typeface="Calibri" panose="020F0502020204030204" pitchFamily="34" charset="0"/>
                <a:ea typeface="Calibri" panose="020F0502020204030204" pitchFamily="34" charset="0"/>
                <a:cs typeface="Calibri" panose="020F0502020204030204" pitchFamily="34" charset="0"/>
              </a:rPr>
              <a:t> is a process of evaluating a pose by counting number of favorable molecular interactions</a:t>
            </a:r>
          </a:p>
        </p:txBody>
      </p:sp>
    </p:spTree>
    <p:extLst>
      <p:ext uri="{BB962C8B-B14F-4D97-AF65-F5344CB8AC3E}">
        <p14:creationId xmlns:p14="http://schemas.microsoft.com/office/powerpoint/2010/main" val="1571953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latin typeface="Calibri" panose="020F0502020204030204" pitchFamily="34" charset="0"/>
                <a:ea typeface="Calibri" panose="020F0502020204030204" pitchFamily="34" charset="0"/>
                <a:cs typeface="Calibri" panose="020F0502020204030204" pitchFamily="34" charset="0"/>
              </a:rPr>
              <a:t>Each row encapsulates data relating to a ligand docking to the protein:</a:t>
            </a:r>
          </a:p>
          <a:p>
            <a:r>
              <a:rPr lang="en-US" b="0">
                <a:solidFill>
                  <a:srgbClr val="FFA657"/>
                </a:solidFill>
                <a:effectLst/>
                <a:latin typeface="Consolas" panose="020B0609020204030204" pitchFamily="49" charset="0"/>
              </a:rPr>
              <a:t>-</a:t>
            </a:r>
            <a:r>
              <a:rPr lang="en-US" b="0">
                <a:solidFill>
                  <a:srgbClr val="E6EDF3"/>
                </a:solidFill>
                <a:effectLst/>
                <a:latin typeface="Consolas" panose="020B0609020204030204" pitchFamily="49" charset="0"/>
              </a:rPr>
              <a:t> Molecular Weight &lt;= 500 Da</a:t>
            </a:r>
          </a:p>
          <a:p>
            <a:r>
              <a:rPr lang="en-US" b="0">
                <a:solidFill>
                  <a:srgbClr val="FFA657"/>
                </a:solidFill>
                <a:effectLst/>
                <a:latin typeface="Consolas" panose="020B0609020204030204" pitchFamily="49" charset="0"/>
              </a:rPr>
              <a:t>-</a:t>
            </a:r>
            <a:r>
              <a:rPr lang="en-US" b="0">
                <a:solidFill>
                  <a:srgbClr val="E6EDF3"/>
                </a:solidFill>
                <a:effectLst/>
                <a:latin typeface="Consolas" panose="020B0609020204030204" pitchFamily="49" charset="0"/>
              </a:rPr>
              <a:t> No. Hydrogen Bond Donors &lt;= 10</a:t>
            </a:r>
          </a:p>
          <a:p>
            <a:r>
              <a:rPr lang="en-US" b="0">
                <a:solidFill>
                  <a:srgbClr val="FFA657"/>
                </a:solidFill>
                <a:effectLst/>
                <a:latin typeface="Consolas" panose="020B0609020204030204" pitchFamily="49" charset="0"/>
              </a:rPr>
              <a:t>-</a:t>
            </a:r>
            <a:r>
              <a:rPr lang="en-US" b="0">
                <a:solidFill>
                  <a:srgbClr val="E6EDF3"/>
                </a:solidFill>
                <a:effectLst/>
                <a:latin typeface="Consolas" panose="020B0609020204030204" pitchFamily="49" charset="0"/>
              </a:rPr>
              <a:t> No. Hydrogen Bond Acceptors &lt;= 5</a:t>
            </a:r>
          </a:p>
          <a:p>
            <a:r>
              <a:rPr lang="en-US" b="0">
                <a:solidFill>
                  <a:srgbClr val="FFA657"/>
                </a:solidFill>
                <a:effectLst/>
                <a:latin typeface="Consolas" panose="020B0609020204030204" pitchFamily="49" charset="0"/>
              </a:rPr>
              <a:t>-</a:t>
            </a:r>
            <a:r>
              <a:rPr lang="en-US" b="0">
                <a:solidFill>
                  <a:srgbClr val="E6EDF3"/>
                </a:solidFill>
                <a:effectLst/>
                <a:latin typeface="Consolas" panose="020B0609020204030204" pitchFamily="49" charset="0"/>
              </a:rPr>
              <a:t> </a:t>
            </a:r>
            <a:r>
              <a:rPr lang="en-US" b="0" err="1">
                <a:solidFill>
                  <a:srgbClr val="E6EDF3"/>
                </a:solidFill>
                <a:effectLst/>
                <a:latin typeface="Consolas" panose="020B0609020204030204" pitchFamily="49" charset="0"/>
              </a:rPr>
              <a:t>LogP</a:t>
            </a:r>
            <a:r>
              <a:rPr lang="en-US" b="0">
                <a:solidFill>
                  <a:srgbClr val="E6EDF3"/>
                </a:solidFill>
                <a:effectLst/>
                <a:latin typeface="Consolas" panose="020B0609020204030204" pitchFamily="49" charset="0"/>
              </a:rPr>
              <a:t> &lt;= 5</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a:latin typeface="Calibri" panose="020F0502020204030204" pitchFamily="34" charset="0"/>
                <a:ea typeface="Calibri" panose="020F0502020204030204" pitchFamily="34" charset="0"/>
                <a:cs typeface="Calibri" panose="020F0502020204030204" pitchFamily="34" charset="0"/>
              </a:rPr>
              <a:t> </a:t>
            </a:r>
          </a:p>
          <a:p>
            <a:endParaRPr lang="en-US"/>
          </a:p>
        </p:txBody>
      </p:sp>
    </p:spTree>
    <p:extLst>
      <p:ext uri="{BB962C8B-B14F-4D97-AF65-F5344CB8AC3E}">
        <p14:creationId xmlns:p14="http://schemas.microsoft.com/office/powerpoint/2010/main" val="1905459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a:latin typeface="Calibri" panose="020F0502020204030204" pitchFamily="34" charset="0"/>
                <a:ea typeface="Calibri" panose="020F0502020204030204" pitchFamily="34" charset="0"/>
                <a:cs typeface="Calibri" panose="020F0502020204030204" pitchFamily="34" charset="0"/>
              </a:rPr>
              <a:t>The Bayesian Docking-Score Predictor receives SMILES of a ligand and provides a docking score of how well that ligand binds to a protein</a:t>
            </a:r>
            <a:endParaRPr lang="en-US"/>
          </a:p>
        </p:txBody>
      </p:sp>
    </p:spTree>
    <p:extLst>
      <p:ext uri="{BB962C8B-B14F-4D97-AF65-F5344CB8AC3E}">
        <p14:creationId xmlns:p14="http://schemas.microsoft.com/office/powerpoint/2010/main" val="2840839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Probability density function (PDF) of docking score is shown for the whole dataset.  The histogram of the PDF and kernel density estimation (KDE) which is smoothing for probability density estimation.  The mean of the docking score is -5.829 and standard deviation of 1.477.</a:t>
            </a:r>
          </a:p>
          <a:p>
            <a:r>
              <a:rPr lang="en-US" sz="1800">
                <a:effectLst/>
                <a:latin typeface="Times New Roman" panose="02020603050405020304" pitchFamily="18" charset="0"/>
                <a:ea typeface="Yu Mincho" panose="02020400000000000000" pitchFamily="18" charset="-128"/>
              </a:rPr>
              <a:t>Each vector of numbers of occurrences of substructures is folded into a vector of 1024 numbers of occurrences of substructures.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a:effectLst/>
                <a:latin typeface="Times New Roman" panose="02020603050405020304" pitchFamily="18" charset="0"/>
                <a:ea typeface="Yu Mincho" panose="02020400000000000000" pitchFamily="18" charset="-128"/>
                <a:cs typeface="Times New Roman" panose="02020603050405020304" pitchFamily="18" charset="0"/>
              </a:rPr>
              <a:t>We construct a training and testing feature matrix where each row contains a docking score and 1024 numbers of occurrences of substructures. Our feature matrix has up to 2,121,226 observations.</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Tree>
    <p:extLst>
      <p:ext uri="{BB962C8B-B14F-4D97-AF65-F5344CB8AC3E}">
        <p14:creationId xmlns:p14="http://schemas.microsoft.com/office/powerpoint/2010/main" val="2954016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a:solidFill>
                  <a:srgbClr val="494E52"/>
                </a:solidFill>
                <a:effectLst/>
                <a:latin typeface="-apple-system"/>
              </a:rPr>
              <a:t>Bayesian Additive Regression Trees (BART) is a sum-of-trees model for approximating an unknown function </a:t>
            </a:r>
            <a:r>
              <a:rPr lang="en-US" b="0" i="0">
                <a:solidFill>
                  <a:srgbClr val="494E52"/>
                </a:solidFill>
                <a:effectLst/>
                <a:latin typeface="MJXc-TeX-math-I"/>
              </a:rPr>
              <a:t>f.</a:t>
            </a:r>
          </a:p>
          <a:p>
            <a:r>
              <a:rPr lang="en-US" b="0" i="0">
                <a:solidFill>
                  <a:srgbClr val="494E52"/>
                </a:solidFill>
                <a:effectLst/>
                <a:latin typeface="-apple-system"/>
              </a:rPr>
              <a:t>The decision tree is prone to overfitting. To avoid overfitting, BART uses a regularization prior that forces each tree to be able to explain only a limited subset of the relationships between the covariates and the predictor variable.</a:t>
            </a:r>
            <a:endParaRPr lang="en-US"/>
          </a:p>
        </p:txBody>
      </p:sp>
    </p:spTree>
    <p:extLst>
      <p:ext uri="{BB962C8B-B14F-4D97-AF65-F5344CB8AC3E}">
        <p14:creationId xmlns:p14="http://schemas.microsoft.com/office/powerpoint/2010/main" val="4244829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BART model</a:t>
            </a:r>
          </a:p>
          <a:p>
            <a:pPr marL="457200" indent="-457200">
              <a:buFont typeface="Arial" panose="020B0604020202020204" pitchFamily="34" charset="0"/>
              <a:buChar char="•"/>
            </a:pPr>
            <a:r>
              <a:rPr lang="en-US">
                <a:effectLst/>
                <a:latin typeface="Calibri" panose="020F0502020204030204" pitchFamily="34" charset="0"/>
                <a:ea typeface="Calibri" panose="020F0502020204030204" pitchFamily="34" charset="0"/>
                <a:cs typeface="Calibri" panose="020F0502020204030204" pitchFamily="34" charset="0"/>
              </a:rPr>
              <a:t>Trace Plot of distributions each of values of a parameter in a parameter vector estimated as No U-Turn Sampling (NUTS) progresses</a:t>
            </a:r>
          </a:p>
          <a:p>
            <a:pPr marL="457200" indent="-457200">
              <a:buFont typeface="Arial" panose="020B0604020202020204" pitchFamily="34" charset="0"/>
              <a:buChar char="•"/>
            </a:pPr>
            <a:r>
              <a:rPr lang="en-US">
                <a:effectLst/>
                <a:latin typeface="Calibri" panose="020F0502020204030204" pitchFamily="34" charset="0"/>
                <a:ea typeface="Calibri" panose="020F0502020204030204" pitchFamily="34" charset="0"/>
                <a:cs typeface="Calibri" panose="020F0502020204030204" pitchFamily="34" charset="0"/>
              </a:rPr>
              <a:t>The </a:t>
            </a:r>
            <a:r>
              <a:rPr lang="en-US">
                <a:latin typeface="Calibri" panose="020F0502020204030204" pitchFamily="34" charset="0"/>
                <a:ea typeface="Calibri" panose="020F0502020204030204" pitchFamily="34" charset="0"/>
                <a:cs typeface="Calibri" panose="020F0502020204030204" pitchFamily="34" charset="0"/>
              </a:rPr>
              <a:t>BART </a:t>
            </a:r>
            <a:r>
              <a:rPr lang="en-US">
                <a:effectLst/>
                <a:latin typeface="Calibri" panose="020F0502020204030204" pitchFamily="34" charset="0"/>
                <a:ea typeface="Calibri" panose="020F0502020204030204" pitchFamily="34" charset="0"/>
                <a:cs typeface="Calibri" panose="020F0502020204030204" pitchFamily="34" charset="0"/>
              </a:rPr>
              <a:t>model is trained with 33,145, and 66,289 observations</a:t>
            </a:r>
          </a:p>
          <a:p>
            <a:pPr marL="457200" indent="-457200">
              <a:buFont typeface="Arial" panose="020B0604020202020204" pitchFamily="34" charset="0"/>
              <a:buChar char="•"/>
            </a:pPr>
            <a:r>
              <a:rPr lang="en-US">
                <a:effectLst/>
                <a:latin typeface="Calibri" panose="020F0502020204030204" pitchFamily="34" charset="0"/>
                <a:ea typeface="Calibri" panose="020F0502020204030204" pitchFamily="34" charset="0"/>
                <a:cs typeface="Calibri" panose="020F0502020204030204" pitchFamily="34" charset="0"/>
              </a:rPr>
              <a:t>The Trace Plot is least noisy when our model is trained with 66,289 observations</a:t>
            </a:r>
          </a:p>
          <a:p>
            <a:pPr marL="0" indent="0">
              <a:buFont typeface="Arial" panose="020B0604020202020204" pitchFamily="34" charset="0"/>
              <a:buNone/>
            </a:pPr>
            <a:r>
              <a:rPr lang="en-US">
                <a:effectLst/>
                <a:latin typeface="Calibri" panose="020F0502020204030204" pitchFamily="34" charset="0"/>
                <a:ea typeface="Calibri" panose="020F0502020204030204" pitchFamily="34" charset="0"/>
                <a:cs typeface="Calibri" panose="020F0502020204030204" pitchFamily="34" charset="0"/>
              </a:rPr>
              <a:t>BNN model</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a:effectLst/>
                <a:latin typeface="Times New Roman" panose="02020603050405020304" pitchFamily="18" charset="0"/>
                <a:ea typeface="Yu Mincho" panose="02020400000000000000" pitchFamily="18" charset="-128"/>
                <a:cs typeface="Times New Roman" panose="02020603050405020304" pitchFamily="18" charset="0"/>
              </a:rPr>
              <a:t>The BNN model is trained with 33,145, 66,289, and 132,577 observations. </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a:effectLst/>
                <a:latin typeface="Times New Roman" panose="02020603050405020304" pitchFamily="18" charset="0"/>
                <a:ea typeface="Yu Mincho" panose="02020400000000000000" pitchFamily="18" charset="-128"/>
                <a:cs typeface="Times New Roman" panose="02020603050405020304" pitchFamily="18" charset="0"/>
              </a:rPr>
              <a:t>There is one distribution for each parameter and 4 chains (default). </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a:effectLst/>
                <a:latin typeface="Times New Roman" panose="02020603050405020304" pitchFamily="18" charset="0"/>
                <a:ea typeface="Yu Mincho" panose="02020400000000000000" pitchFamily="18" charset="-128"/>
                <a:cs typeface="Times New Roman" panose="02020603050405020304" pitchFamily="18" charset="0"/>
              </a:rPr>
              <a:t>The Trace Plot is least noisy when our BNN is trained with 66,289 observations.</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endParaRPr lang="en-US"/>
          </a:p>
          <a:p>
            <a:pPr marL="158750" indent="0">
              <a:buNone/>
            </a:pPr>
            <a:endParaRPr lang="en-US"/>
          </a:p>
        </p:txBody>
      </p:sp>
    </p:spTree>
    <p:extLst>
      <p:ext uri="{BB962C8B-B14F-4D97-AF65-F5344CB8AC3E}">
        <p14:creationId xmlns:p14="http://schemas.microsoft.com/office/powerpoint/2010/main" val="3900680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13" name="Google Shape;13;p2"/>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r>
              <a:rPr lang="en-US"/>
              <a:t>Click to edit Master subtitle style</a:t>
            </a:r>
            <a:endParaRPr/>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231989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ontent 3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669844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19" name="Google Shape;19;p3"/>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20" name="Google Shape;20;p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21" name="Google Shape;21;p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22" name="Google Shape;2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6872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25" name="Google Shape;25;p4"/>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pPr lvl="0"/>
            <a:r>
              <a:rPr lang="en-US"/>
              <a:t>Click to edit Master text styles</a:t>
            </a:r>
          </a:p>
        </p:txBody>
      </p:sp>
      <p:sp>
        <p:nvSpPr>
          <p:cNvPr id="26" name="Google Shape;26;p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27" name="Google Shape;27;p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28" name="Google Shape;2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10525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38" name="Google Shape;38;p6"/>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39" name="Google Shape;39;p6"/>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40" name="Google Shape;40;p6"/>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41" name="Google Shape;41;p6"/>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204565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300718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83113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23887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318927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5045125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887881939"/>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70" r:id="rId8"/>
    <p:sldLayoutId id="2147483671" r:id="rId9"/>
    <p:sldLayoutId id="2147483672" r:id="rId10"/>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microsoft.com/office/2018/10/relationships/comments" Target="../comments/modernComment_16B_9BE79085.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1.wdp"/><Relationship Id="rId7" Type="http://schemas.openxmlformats.org/officeDocument/2006/relationships/diagramColors" Target="../diagrams/colors1.xml"/><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hyperlink" Target="https://austinrochford.com/posts/intro-prob-prog-pymc.html#Probabilistic-programming-with-PyMC" TargetMode="External"/><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3" name="TextBox 2">
            <a:extLst>
              <a:ext uri="{FF2B5EF4-FFF2-40B4-BE49-F238E27FC236}">
                <a16:creationId xmlns:a16="http://schemas.microsoft.com/office/drawing/2014/main" id="{4F57BA8C-E58E-4191-B6C7-A2F7CC2BDCB0}"/>
              </a:ext>
            </a:extLst>
          </p:cNvPr>
          <p:cNvSpPr txBox="1"/>
          <p:nvPr/>
        </p:nvSpPr>
        <p:spPr>
          <a:xfrm>
            <a:off x="266701" y="5691187"/>
            <a:ext cx="3139001" cy="830997"/>
          </a:xfrm>
          <a:prstGeom prst="rect">
            <a:avLst/>
          </a:prstGeom>
          <a:noFill/>
        </p:spPr>
        <p:txBody>
          <a:bodyPr wrap="none" rtlCol="0">
            <a:spAutoFit/>
          </a:bodyPr>
          <a:lstStyle/>
          <a:p>
            <a:r>
              <a:rPr lang="en-US" sz="1600">
                <a:latin typeface="Calibri" panose="020F0502020204030204" pitchFamily="34" charset="0"/>
                <a:ea typeface="Calibri" panose="020F0502020204030204" pitchFamily="34" charset="0"/>
                <a:cs typeface="Calibri" panose="020F0502020204030204" pitchFamily="34" charset="0"/>
              </a:rPr>
              <a:t>DS6040 Bayesian Machine Learning</a:t>
            </a:r>
          </a:p>
          <a:p>
            <a:r>
              <a:rPr lang="en-US" sz="1600">
                <a:latin typeface="Calibri" panose="020F0502020204030204" pitchFamily="34" charset="0"/>
                <a:ea typeface="Calibri" panose="020F0502020204030204" pitchFamily="34" charset="0"/>
                <a:cs typeface="Calibri" panose="020F0502020204030204" pitchFamily="34" charset="0"/>
              </a:rPr>
              <a:t>Thomas Lever, Naomi Ohashi</a:t>
            </a:r>
          </a:p>
          <a:p>
            <a:r>
              <a:rPr lang="en-US" sz="1600">
                <a:latin typeface="Calibri" panose="020F0502020204030204" pitchFamily="34" charset="0"/>
                <a:ea typeface="Calibri" panose="020F0502020204030204" pitchFamily="34" charset="0"/>
                <a:cs typeface="Calibri" panose="020F0502020204030204" pitchFamily="34" charset="0"/>
              </a:rPr>
              <a:t>December X, 2023</a:t>
            </a:r>
          </a:p>
        </p:txBody>
      </p:sp>
      <p:sp>
        <p:nvSpPr>
          <p:cNvPr id="4" name="Rectangle 3">
            <a:extLst>
              <a:ext uri="{FF2B5EF4-FFF2-40B4-BE49-F238E27FC236}">
                <a16:creationId xmlns:a16="http://schemas.microsoft.com/office/drawing/2014/main" id="{E3A56C5D-4F8E-47EA-A87C-6F3764F9FB5B}"/>
              </a:ext>
            </a:extLst>
          </p:cNvPr>
          <p:cNvSpPr/>
          <p:nvPr/>
        </p:nvSpPr>
        <p:spPr>
          <a:xfrm>
            <a:off x="0" y="1988689"/>
            <a:ext cx="12192000" cy="1569660"/>
          </a:xfrm>
          <a:prstGeom prst="rect">
            <a:avLst/>
          </a:prstGeom>
        </p:spPr>
        <p:txBody>
          <a:bodyPr wrap="square">
            <a:spAutoFit/>
          </a:bodyPr>
          <a:lstStyle/>
          <a:p>
            <a:pPr algn="ctr"/>
            <a:r>
              <a:rPr lang="en-US" sz="4800">
                <a:latin typeface="Calibri" panose="020F0502020204030204" pitchFamily="34" charset="0"/>
                <a:ea typeface="Calibri" panose="020F0502020204030204" pitchFamily="34" charset="0"/>
                <a:cs typeface="Calibri" panose="020F0502020204030204" pitchFamily="34" charset="0"/>
              </a:rPr>
              <a:t>BAYESIAN MODELS FOR DOCKING SCORE PREDICTIONS</a:t>
            </a:r>
          </a:p>
        </p:txBody>
      </p:sp>
      <p:sp>
        <p:nvSpPr>
          <p:cNvPr id="2" name="Rectangle 1">
            <a:extLst>
              <a:ext uri="{FF2B5EF4-FFF2-40B4-BE49-F238E27FC236}">
                <a16:creationId xmlns:a16="http://schemas.microsoft.com/office/drawing/2014/main" id="{7660A184-9858-7AA0-F6FF-55A694BC7B43}"/>
              </a:ext>
            </a:extLst>
          </p:cNvPr>
          <p:cNvSpPr/>
          <p:nvPr/>
        </p:nvSpPr>
        <p:spPr>
          <a:xfrm>
            <a:off x="11857703" y="5073445"/>
            <a:ext cx="334297" cy="1784555"/>
          </a:xfrm>
          <a:prstGeom prst="rect">
            <a:avLst/>
          </a:prstGeom>
          <a:solidFill>
            <a:srgbClr val="D97A47"/>
          </a:solidFill>
          <a:ln>
            <a:solidFill>
              <a:srgbClr val="D97A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D3B9A0E-2165-559A-E5D1-A482C83A3BF3}"/>
              </a:ext>
            </a:extLst>
          </p:cNvPr>
          <p:cNvSpPr/>
          <p:nvPr/>
        </p:nvSpPr>
        <p:spPr>
          <a:xfrm>
            <a:off x="5234473" y="6736702"/>
            <a:ext cx="6957527" cy="121298"/>
          </a:xfrm>
          <a:prstGeom prst="rect">
            <a:avLst/>
          </a:prstGeom>
          <a:solidFill>
            <a:srgbClr val="D97A47"/>
          </a:solidFill>
          <a:ln>
            <a:solidFill>
              <a:srgbClr val="D97A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C656958-F93C-C783-222F-AEC28DCF1718}"/>
              </a:ext>
            </a:extLst>
          </p:cNvPr>
          <p:cNvSpPr/>
          <p:nvPr/>
        </p:nvSpPr>
        <p:spPr>
          <a:xfrm>
            <a:off x="0" y="0"/>
            <a:ext cx="334297" cy="1784555"/>
          </a:xfrm>
          <a:prstGeom prst="rect">
            <a:avLst/>
          </a:prstGeom>
          <a:solidFill>
            <a:srgbClr val="D97A47"/>
          </a:solidFill>
          <a:ln>
            <a:solidFill>
              <a:srgbClr val="D97A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A146B5E-CA93-0559-F26C-EC8DA4D0F982}"/>
              </a:ext>
            </a:extLst>
          </p:cNvPr>
          <p:cNvSpPr/>
          <p:nvPr/>
        </p:nvSpPr>
        <p:spPr>
          <a:xfrm>
            <a:off x="96416" y="0"/>
            <a:ext cx="6957527" cy="121298"/>
          </a:xfrm>
          <a:prstGeom prst="rect">
            <a:avLst/>
          </a:prstGeom>
          <a:solidFill>
            <a:srgbClr val="D97A47"/>
          </a:solidFill>
          <a:ln>
            <a:solidFill>
              <a:srgbClr val="D97A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descr="University of Virginia - Wikipedia">
            <a:extLst>
              <a:ext uri="{FF2B5EF4-FFF2-40B4-BE49-F238E27FC236}">
                <a16:creationId xmlns:a16="http://schemas.microsoft.com/office/drawing/2014/main" id="{1EFA29E7-48A0-4126-6EE4-9B9E5BF5DD59}"/>
              </a:ext>
            </a:extLst>
          </p:cNvPr>
          <p:cNvPicPr>
            <a:picLocks noChangeAspect="1" noChangeArrowheads="1"/>
          </p:cNvPicPr>
          <p:nvPr/>
        </p:nvPicPr>
        <p:blipFill>
          <a:blip r:embed="rId3">
            <a:alphaModFix amt="5000"/>
            <a:extLst>
              <a:ext uri="{28A0092B-C50C-407E-A947-70E740481C1C}">
                <a14:useLocalDpi xmlns:a14="http://schemas.microsoft.com/office/drawing/2010/main" val="0"/>
              </a:ext>
            </a:extLst>
          </a:blip>
          <a:srcRect/>
          <a:stretch>
            <a:fillRect/>
          </a:stretch>
        </p:blipFill>
        <p:spPr bwMode="auto">
          <a:xfrm>
            <a:off x="1679023" y="0"/>
            <a:ext cx="703421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4C5FB11-0DFA-AAD2-E85E-3AB822C38F60}"/>
              </a:ext>
            </a:extLst>
          </p:cNvPr>
          <p:cNvPicPr>
            <a:picLocks noChangeAspect="1"/>
          </p:cNvPicPr>
          <p:nvPr/>
        </p:nvPicPr>
        <p:blipFill>
          <a:blip r:embed="rId4"/>
          <a:stretch>
            <a:fillRect/>
          </a:stretch>
        </p:blipFill>
        <p:spPr>
          <a:xfrm>
            <a:off x="7156579" y="5873888"/>
            <a:ext cx="4407474" cy="81129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C271D-AD98-DC98-55AA-36C93AFA4982}"/>
              </a:ext>
            </a:extLst>
          </p:cNvPr>
          <p:cNvSpPr>
            <a:spLocks noGrp="1"/>
          </p:cNvSpPr>
          <p:nvPr>
            <p:ph type="title"/>
          </p:nvPr>
        </p:nvSpPr>
        <p:spPr>
          <a:xfrm>
            <a:off x="590550" y="4156405"/>
            <a:ext cx="4057650" cy="1325563"/>
          </a:xfrm>
        </p:spPr>
        <p:txBody>
          <a:bodyPr>
            <a:normAutofit/>
          </a:bodyPr>
          <a:lstStyle/>
          <a:p>
            <a:r>
              <a:rPr lang="en-US" sz="3200"/>
              <a:t>PREDICTIVE MODEL(BART)</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265260DC-9BA5-7CB7-153F-7BE152E6A320}"/>
                  </a:ext>
                </a:extLst>
              </p:cNvPr>
              <p:cNvSpPr>
                <a:spLocks noGrp="1"/>
              </p:cNvSpPr>
              <p:nvPr>
                <p:ph type="body" sz="quarter" idx="13"/>
              </p:nvPr>
            </p:nvSpPr>
            <p:spPr>
              <a:xfrm>
                <a:off x="5071730" y="380999"/>
                <a:ext cx="6529720" cy="5629275"/>
              </a:xfrm>
            </p:spPr>
            <p:txBody>
              <a:bodyPr>
                <a:normAutofit fontScale="92500" lnSpcReduction="20000"/>
              </a:bodyPr>
              <a:lstStyle/>
              <a:p>
                <a:r>
                  <a:rPr lang="en-US" sz="2600" b="1">
                    <a:solidFill>
                      <a:srgbClr val="ED7D31"/>
                    </a:solidFill>
                    <a:latin typeface="Calibri" panose="020F0502020204030204" pitchFamily="34" charset="0"/>
                    <a:ea typeface="Calibri" panose="020F0502020204030204" pitchFamily="34" charset="0"/>
                    <a:cs typeface="Calibri" panose="020F0502020204030204" pitchFamily="34" charset="0"/>
                  </a:rPr>
                  <a:t>Bayesian Additive Regression Trees (BART) Model</a:t>
                </a:r>
              </a:p>
              <a:p>
                <a:pPr marL="342900" indent="-342900">
                  <a:buFont typeface="Arial" panose="020B0604020202020204" pitchFamily="34" charset="0"/>
                  <a:buChar char="•"/>
                </a:pPr>
                <a14:m>
                  <m:oMath xmlns:m="http://schemas.openxmlformats.org/officeDocument/2006/math">
                    <m:r>
                      <a:rPr lang="en-US" sz="2400" i="1">
                        <a:effectLst/>
                        <a:latin typeface="Cambria Math" panose="02040503050406030204" pitchFamily="18" charset="0"/>
                        <a:ea typeface="Yu Mincho" panose="02020400000000000000" pitchFamily="18" charset="-128"/>
                        <a:cs typeface="Times New Roman" panose="02020603050405020304" pitchFamily="18" charset="0"/>
                      </a:rPr>
                      <m:t>50</m:t>
                    </m:r>
                  </m:oMath>
                </a14:m>
                <a:r>
                  <a:rPr lang="en-US" sz="2400">
                    <a:effectLst/>
                    <a:latin typeface="Calibri" panose="020F0502020204030204" pitchFamily="34" charset="0"/>
                    <a:ea typeface="Calibri" panose="020F0502020204030204" pitchFamily="34" charset="0"/>
                    <a:cs typeface="Calibri" panose="020F0502020204030204" pitchFamily="34" charset="0"/>
                  </a:rPr>
                  <a:t> trees is trained to map a vector </a:t>
                </a:r>
                <a14:m>
                  <m:oMath xmlns:m="http://schemas.openxmlformats.org/officeDocument/2006/math">
                    <m:acc>
                      <m:accPr>
                        <m:chr m:val="⃑"/>
                        <m:ctrlPr>
                          <a:rPr lang="en-US" sz="2400" i="1">
                            <a:effectLst/>
                            <a:latin typeface="Cambria Math" panose="02040503050406030204" pitchFamily="18" charset="0"/>
                            <a:ea typeface="Yu Mincho" panose="02020400000000000000" pitchFamily="18" charset="-128"/>
                            <a:cs typeface="Times New Roman" panose="02020603050405020304" pitchFamily="18" charset="0"/>
                          </a:rPr>
                        </m:ctrlPr>
                      </m:accPr>
                      <m:e>
                        <m:r>
                          <a:rPr lang="en-US" sz="2400" i="1">
                            <a:effectLst/>
                            <a:latin typeface="Cambria Math" panose="02040503050406030204" pitchFamily="18" charset="0"/>
                            <a:ea typeface="Yu Mincho" panose="02020400000000000000" pitchFamily="18" charset="-128"/>
                            <a:cs typeface="Times New Roman" panose="02020603050405020304" pitchFamily="18" charset="0"/>
                          </a:rPr>
                          <m:t>𝑥</m:t>
                        </m:r>
                      </m:e>
                    </m:acc>
                  </m:oMath>
                </a14:m>
                <a:r>
                  <a:rPr lang="en-US" sz="2400">
                    <a:effectLst/>
                    <a:latin typeface="Calibri" panose="020F0502020204030204" pitchFamily="34" charset="0"/>
                    <a:ea typeface="Calibri" panose="020F0502020204030204" pitchFamily="34" charset="0"/>
                    <a:cs typeface="Calibri" panose="020F0502020204030204" pitchFamily="34" charset="0"/>
                  </a:rPr>
                  <a:t> of random variables </a:t>
                </a:r>
                <a14:m>
                  <m:oMath xmlns:m="http://schemas.openxmlformats.org/officeDocument/2006/math">
                    <m:sSub>
                      <m:sSubPr>
                        <m:ctrlPr>
                          <a:rPr lang="en-US" sz="2400" i="1">
                            <a:effectLst/>
                            <a:latin typeface="Cambria Math" panose="02040503050406030204" pitchFamily="18" charset="0"/>
                            <a:ea typeface="Yu Mincho" panose="02020400000000000000" pitchFamily="18" charset="-128"/>
                            <a:cs typeface="Times New Roman" panose="02020603050405020304" pitchFamily="18" charset="0"/>
                          </a:rPr>
                        </m:ctrlPr>
                      </m:sSubPr>
                      <m:e>
                        <m:r>
                          <a:rPr lang="en-US" sz="2400" i="1">
                            <a:effectLst/>
                            <a:latin typeface="Cambria Math" panose="02040503050406030204" pitchFamily="18" charset="0"/>
                            <a:ea typeface="Yu Mincho" panose="02020400000000000000" pitchFamily="18" charset="-128"/>
                            <a:cs typeface="Times New Roman" panose="02020603050405020304" pitchFamily="18" charset="0"/>
                          </a:rPr>
                          <m:t>𝑥</m:t>
                        </m:r>
                      </m:e>
                      <m:sub>
                        <m:r>
                          <a:rPr lang="en-US" sz="2400" i="1">
                            <a:effectLst/>
                            <a:latin typeface="Cambria Math" panose="02040503050406030204" pitchFamily="18" charset="0"/>
                            <a:ea typeface="Yu Mincho" panose="02020400000000000000" pitchFamily="18" charset="-128"/>
                            <a:cs typeface="Times New Roman" panose="02020603050405020304" pitchFamily="18" charset="0"/>
                          </a:rPr>
                          <m:t>𝑖</m:t>
                        </m:r>
                      </m:sub>
                    </m:sSub>
                  </m:oMath>
                </a14:m>
                <a:r>
                  <a:rPr lang="en-US" sz="2400">
                    <a:effectLst/>
                    <a:latin typeface="Calibri" panose="020F0502020204030204" pitchFamily="34" charset="0"/>
                    <a:ea typeface="Calibri" panose="020F0502020204030204" pitchFamily="34" charset="0"/>
                    <a:cs typeface="Calibri" panose="020F0502020204030204" pitchFamily="34" charset="0"/>
                  </a:rPr>
                  <a:t> to a response variable </a:t>
                </a:r>
                <a14:m>
                  <m:oMath xmlns:m="http://schemas.openxmlformats.org/officeDocument/2006/math">
                    <m:acc>
                      <m:accPr>
                        <m:chr m:val="̂"/>
                        <m:ctrlPr>
                          <a:rPr lang="en-US" sz="2400" i="1">
                            <a:effectLst/>
                            <a:latin typeface="Cambria Math" panose="02040503050406030204" pitchFamily="18" charset="0"/>
                            <a:ea typeface="Yu Mincho" panose="02020400000000000000" pitchFamily="18" charset="-128"/>
                            <a:cs typeface="Times New Roman" panose="02020603050405020304" pitchFamily="18" charset="0"/>
                          </a:rPr>
                        </m:ctrlPr>
                      </m:accPr>
                      <m:e>
                        <m:r>
                          <a:rPr lang="en-US" sz="2400" i="1">
                            <a:effectLst/>
                            <a:latin typeface="Cambria Math" panose="02040503050406030204" pitchFamily="18" charset="0"/>
                            <a:ea typeface="Yu Mincho" panose="02020400000000000000" pitchFamily="18" charset="-128"/>
                            <a:cs typeface="Times New Roman" panose="02020603050405020304" pitchFamily="18" charset="0"/>
                          </a:rPr>
                          <m:t>𝑦</m:t>
                        </m:r>
                      </m:e>
                    </m:acc>
                  </m:oMath>
                </a14:m>
                <a:endParaRPr lang="en-US" sz="2400">
                  <a:solidFill>
                    <a:srgbClr val="ED7D31"/>
                  </a:solidFill>
                  <a:latin typeface="Calibri" panose="020F0502020204030204" pitchFamily="34" charset="0"/>
                  <a:ea typeface="Calibri" panose="020F0502020204030204" pitchFamily="34" charset="0"/>
                  <a:cs typeface="Calibri" panose="020F0502020204030204" pitchFamily="34" charset="0"/>
                </a:endParaRPr>
              </a:p>
              <a:p>
                <a:pPr marL="342900" marR="0" indent="-342900">
                  <a:spcBef>
                    <a:spcPts val="0"/>
                  </a:spcBef>
                  <a:spcAft>
                    <a:spcPts val="0"/>
                  </a:spcAft>
                  <a:buFont typeface="Arial" panose="020B0604020202020204" pitchFamily="34" charset="0"/>
                  <a:buChar char="•"/>
                </a:pPr>
                <a:r>
                  <a:rPr lang="en-US" sz="2400" kern="100">
                    <a:effectLst/>
                    <a:latin typeface="Calibri" panose="020F0502020204030204" pitchFamily="34" charset="0"/>
                    <a:ea typeface="Calibri" panose="020F0502020204030204" pitchFamily="34" charset="0"/>
                    <a:cs typeface="Calibri" panose="020F0502020204030204" pitchFamily="34" charset="0"/>
                  </a:rPr>
                  <a:t>Each random variable </a:t>
                </a:r>
                <a14:m>
                  <m:oMath xmlns:m="http://schemas.openxmlformats.org/officeDocument/2006/math">
                    <m:sSub>
                      <m:sSubPr>
                        <m:ctrlP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ctrlPr>
                      </m:sSubPr>
                      <m:e>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𝑥</m:t>
                        </m:r>
                      </m:e>
                      <m:sub>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𝑖</m:t>
                        </m:r>
                      </m:sub>
                    </m:sSub>
                  </m:oMath>
                </a14:m>
                <a:r>
                  <a:rPr lang="en-US" sz="2400" kern="100">
                    <a:effectLst/>
                    <a:latin typeface="Calibri" panose="020F0502020204030204" pitchFamily="34" charset="0"/>
                    <a:ea typeface="Calibri" panose="020F0502020204030204" pitchFamily="34" charset="0"/>
                    <a:cs typeface="Calibri" panose="020F0502020204030204" pitchFamily="34" charset="0"/>
                  </a:rPr>
                  <a:t> represents a number of occurrences of substructures. </a:t>
                </a:r>
              </a:p>
              <a:p>
                <a:pPr marL="342900" marR="0" indent="-342900">
                  <a:spcBef>
                    <a:spcPts val="0"/>
                  </a:spcBef>
                  <a:spcAft>
                    <a:spcPts val="0"/>
                  </a:spcAft>
                  <a:buFont typeface="Arial" panose="020B0604020202020204" pitchFamily="34" charset="0"/>
                  <a:buChar char="•"/>
                </a:pPr>
                <a:r>
                  <a:rPr lang="en-US" sz="2400" kern="100">
                    <a:effectLst/>
                    <a:latin typeface="Calibri" panose="020F0502020204030204" pitchFamily="34" charset="0"/>
                    <a:ea typeface="Calibri" panose="020F0502020204030204" pitchFamily="34" charset="0"/>
                    <a:cs typeface="Calibri" panose="020F0502020204030204" pitchFamily="34" charset="0"/>
                  </a:rPr>
                  <a:t>Response variable </a:t>
                </a:r>
                <a14:m>
                  <m:oMath xmlns:m="http://schemas.openxmlformats.org/officeDocument/2006/math">
                    <m:acc>
                      <m:accPr>
                        <m:chr m:val="̂"/>
                        <m:ctrlP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ctrlPr>
                      </m:accPr>
                      <m:e>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𝑦</m:t>
                        </m:r>
                      </m:e>
                    </m:acc>
                  </m:oMath>
                </a14:m>
                <a:r>
                  <a:rPr lang="en-US" sz="2400" kern="100">
                    <a:effectLst/>
                    <a:latin typeface="Calibri" panose="020F0502020204030204" pitchFamily="34" charset="0"/>
                    <a:ea typeface="Calibri" panose="020F0502020204030204" pitchFamily="34" charset="0"/>
                    <a:cs typeface="Calibri" panose="020F0502020204030204" pitchFamily="34" charset="0"/>
                  </a:rPr>
                  <a:t> represents a predicted docking score.</a:t>
                </a:r>
              </a:p>
              <a:p>
                <a:pPr marL="342900" marR="0" indent="-342900">
                  <a:spcBef>
                    <a:spcPts val="0"/>
                  </a:spcBef>
                  <a:spcAft>
                    <a:spcPts val="0"/>
                  </a:spcAft>
                  <a:buFont typeface="Arial" panose="020B0604020202020204" pitchFamily="34" charset="0"/>
                  <a:buChar char="•"/>
                </a:pPr>
                <a14:m>
                  <m:oMath xmlns:m="http://schemas.openxmlformats.org/officeDocument/2006/math">
                    <m:acc>
                      <m:accPr>
                        <m:chr m:val="̂"/>
                        <m:ctrlP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ctrlPr>
                      </m:accPr>
                      <m:e>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𝑦</m:t>
                        </m:r>
                      </m:e>
                    </m:acc>
                  </m:oMath>
                </a14:m>
                <a:r>
                  <a:rPr lang="en-US" sz="2400" kern="100">
                    <a:effectLst/>
                    <a:latin typeface="Calibri" panose="020F0502020204030204" pitchFamily="34" charset="0"/>
                    <a:ea typeface="Calibri" panose="020F0502020204030204" pitchFamily="34" charset="0"/>
                    <a:cs typeface="Calibri" panose="020F0502020204030204" pitchFamily="34" charset="0"/>
                  </a:rPr>
                  <a:t> approximates a random variable </a:t>
                </a:r>
                <a14:m>
                  <m:oMath xmlns:m="http://schemas.openxmlformats.org/officeDocument/2006/math">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𝑦</m:t>
                    </m:r>
                  </m:oMath>
                </a14:m>
                <a:r>
                  <a:rPr lang="en-US" sz="2400" kern="100">
                    <a:effectLst/>
                    <a:latin typeface="Calibri" panose="020F0502020204030204" pitchFamily="34" charset="0"/>
                    <a:ea typeface="Calibri" panose="020F0502020204030204" pitchFamily="34" charset="0"/>
                    <a:cs typeface="Calibri" panose="020F0502020204030204" pitchFamily="34" charset="0"/>
                  </a:rPr>
                  <a:t> that represents an observed docking score.</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p>
                <a:pPr marL="0" marR="0">
                  <a:spcBef>
                    <a:spcPts val="0"/>
                  </a:spcBef>
                  <a:spcAft>
                    <a:spcPts val="0"/>
                  </a:spcAft>
                </a:pPr>
                <a14:m>
                  <m:oMathPara xmlns:m="http://schemas.openxmlformats.org/officeDocument/2006/math">
                    <m:oMathParaPr>
                      <m:jc m:val="centerGroup"/>
                    </m:oMathParaPr>
                    <m:oMath xmlns:m="http://schemas.openxmlformats.org/officeDocument/2006/math">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𝑦</m:t>
                      </m:r>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m:t>
                      </m:r>
                      <m:acc>
                        <m:accPr>
                          <m:chr m:val="̂"/>
                          <m:ctrlP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ctrlPr>
                        </m:accPr>
                        <m:e>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𝑦</m:t>
                          </m:r>
                        </m:e>
                      </m:acc>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m:t>
                      </m:r>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𝜖</m:t>
                      </m:r>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m:t>
                      </m:r>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𝐵𝐴𝑅𝑇</m:t>
                      </m:r>
                      <m:d>
                        <m:dPr>
                          <m:ctrlP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ctrlPr>
                        </m:dPr>
                        <m:e>
                          <m:acc>
                            <m:accPr>
                              <m:chr m:val="⃑"/>
                              <m:ctrlP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ctrlPr>
                            </m:accPr>
                            <m:e>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𝑥</m:t>
                              </m:r>
                            </m:e>
                          </m:acc>
                        </m:e>
                      </m:d>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m:t>
                      </m:r>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𝜖</m:t>
                      </m:r>
                    </m:oMath>
                  </m:oMathPara>
                </a14:m>
                <a:endParaRPr lang="en-US" sz="2000" kern="100">
                  <a:effectLst/>
                  <a:latin typeface="Calibri" panose="020F0502020204030204" pitchFamily="34" charset="0"/>
                  <a:ea typeface="Calibri" panose="020F0502020204030204" pitchFamily="34" charset="0"/>
                  <a:cs typeface="Calibri" panose="020F0502020204030204" pitchFamily="34" charset="0"/>
                </a:endParaRPr>
              </a:p>
              <a:p>
                <a:pPr algn="r"/>
                <a:r>
                  <a:rPr lang="en-US" sz="2400">
                    <a:effectLst/>
                    <a:latin typeface="Calibri" panose="020F0502020204030204" pitchFamily="34" charset="0"/>
                    <a:ea typeface="Calibri" panose="020F0502020204030204" pitchFamily="34" charset="0"/>
                    <a:cs typeface="Calibri" panose="020F0502020204030204" pitchFamily="34" charset="0"/>
                  </a:rPr>
                  <a:t>where </a:t>
                </a:r>
                <a14:m>
                  <m:oMath xmlns:m="http://schemas.openxmlformats.org/officeDocument/2006/math">
                    <m:r>
                      <a:rPr lang="en-US" sz="2400" i="1">
                        <a:effectLst/>
                        <a:latin typeface="Cambria Math" panose="02040503050406030204" pitchFamily="18" charset="0"/>
                        <a:ea typeface="Yu Mincho" panose="02020400000000000000" pitchFamily="18" charset="-128"/>
                        <a:cs typeface="Times New Roman" panose="02020603050405020304" pitchFamily="18" charset="0"/>
                      </a:rPr>
                      <m:t>𝜖</m:t>
                    </m:r>
                  </m:oMath>
                </a14:m>
                <a:r>
                  <a:rPr lang="en-US" sz="2400">
                    <a:effectLst/>
                    <a:latin typeface="Calibri" panose="020F0502020204030204" pitchFamily="34" charset="0"/>
                    <a:ea typeface="Calibri" panose="020F0502020204030204" pitchFamily="34" charset="0"/>
                    <a:cs typeface="Calibri" panose="020F0502020204030204" pitchFamily="34" charset="0"/>
                  </a:rPr>
                  <a:t> is an error.</a:t>
                </a:r>
              </a:p>
              <a:p>
                <a:pPr marL="342900" indent="-342900">
                  <a:buFont typeface="Arial" panose="020B0604020202020204" pitchFamily="34" charset="0"/>
                  <a:buChar char="•"/>
                </a:pPr>
                <a:r>
                  <a:rPr lang="en-US" sz="2400" kern="100">
                    <a:latin typeface="Calibri" panose="020F0502020204030204" pitchFamily="34" charset="0"/>
                    <a:ea typeface="Calibri" panose="020F0502020204030204" pitchFamily="34" charset="0"/>
                    <a:cs typeface="Calibri" panose="020F0502020204030204" pitchFamily="34" charset="0"/>
                  </a:rPr>
                  <a:t>Assuming that </a:t>
                </a:r>
                <a14:m>
                  <m:oMath xmlns:m="http://schemas.openxmlformats.org/officeDocument/2006/math">
                    <m:r>
                      <a:rPr lang="en-US" sz="2400" kern="100">
                        <a:latin typeface="Cambria Math" panose="02040503050406030204" pitchFamily="18" charset="0"/>
                        <a:ea typeface="Calibri" panose="020F0502020204030204" pitchFamily="34" charset="0"/>
                        <a:cs typeface="Calibri" panose="020F0502020204030204" pitchFamily="34" charset="0"/>
                      </a:rPr>
                      <m:t>𝜖</m:t>
                    </m:r>
                  </m:oMath>
                </a14:m>
                <a:r>
                  <a:rPr lang="en-US" sz="2400" kern="100">
                    <a:latin typeface="Calibri" panose="020F0502020204030204" pitchFamily="34" charset="0"/>
                    <a:ea typeface="Calibri" panose="020F0502020204030204" pitchFamily="34" charset="0"/>
                    <a:cs typeface="Calibri" panose="020F0502020204030204" pitchFamily="34" charset="0"/>
                  </a:rPr>
                  <a:t> is normally distributed with mean </a:t>
                </a:r>
                <a14:m>
                  <m:oMath xmlns:m="http://schemas.openxmlformats.org/officeDocument/2006/math">
                    <m:r>
                      <a:rPr lang="en-US" sz="2400" kern="100">
                        <a:latin typeface="Cambria Math" panose="02040503050406030204" pitchFamily="18" charset="0"/>
                        <a:ea typeface="Calibri" panose="020F0502020204030204" pitchFamily="34" charset="0"/>
                        <a:cs typeface="Calibri" panose="020F0502020204030204" pitchFamily="34" charset="0"/>
                      </a:rPr>
                      <m:t>𝜇</m:t>
                    </m:r>
                    <m:r>
                      <a:rPr lang="en-US" sz="2400" kern="100">
                        <a:latin typeface="Cambria Math" panose="02040503050406030204" pitchFamily="18" charset="0"/>
                        <a:ea typeface="Calibri" panose="020F0502020204030204" pitchFamily="34" charset="0"/>
                        <a:cs typeface="Calibri" panose="020F0502020204030204" pitchFamily="34" charset="0"/>
                      </a:rPr>
                      <m:t>=0</m:t>
                    </m:r>
                  </m:oMath>
                </a14:m>
                <a:r>
                  <a:rPr lang="en-US" sz="2400" kern="100">
                    <a:latin typeface="Calibri" panose="020F0502020204030204" pitchFamily="34" charset="0"/>
                    <a:ea typeface="Calibri" panose="020F0502020204030204" pitchFamily="34" charset="0"/>
                    <a:cs typeface="Calibri" panose="020F0502020204030204" pitchFamily="34" charset="0"/>
                  </a:rPr>
                  <a:t> and standard deviation </a:t>
                </a:r>
                <a14:m>
                  <m:oMath xmlns:m="http://schemas.openxmlformats.org/officeDocument/2006/math">
                    <m:r>
                      <a:rPr lang="en-US" sz="2400" kern="100">
                        <a:latin typeface="Cambria Math" panose="02040503050406030204" pitchFamily="18" charset="0"/>
                        <a:ea typeface="Calibri" panose="020F0502020204030204" pitchFamily="34" charset="0"/>
                        <a:cs typeface="Calibri" panose="020F0502020204030204" pitchFamily="34" charset="0"/>
                      </a:rPr>
                      <m:t>𝜎</m:t>
                    </m:r>
                  </m:oMath>
                </a14:m>
                <a:r>
                  <a:rPr lang="en-US" sz="2400" kern="100">
                    <a:latin typeface="Calibri" panose="020F0502020204030204" pitchFamily="34" charset="0"/>
                    <a:ea typeface="Calibri" panose="020F0502020204030204" pitchFamily="34" charset="0"/>
                    <a:cs typeface="Calibri" panose="020F0502020204030204" pitchFamily="34" charset="0"/>
                  </a:rPr>
                  <a:t>.</a:t>
                </a:r>
              </a:p>
              <a:p>
                <a:pPr marL="342900" indent="-342900">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In this model, we use Python packages </a:t>
                </a:r>
                <a:r>
                  <a:rPr lang="en-US" sz="2200">
                    <a:latin typeface="Cambria Math" panose="02040503050406030204" pitchFamily="18" charset="0"/>
                    <a:ea typeface="Cambria Math" panose="02040503050406030204" pitchFamily="18" charset="0"/>
                    <a:cs typeface="Calibri" panose="020F0502020204030204" pitchFamily="34" charset="0"/>
                  </a:rPr>
                  <a:t>pymc</a:t>
                </a:r>
                <a:r>
                  <a:rPr lang="en-US" sz="2400">
                    <a:latin typeface="Calibri" panose="020F0502020204030204" pitchFamily="34" charset="0"/>
                    <a:ea typeface="Calibri" panose="020F0502020204030204" pitchFamily="34" charset="0"/>
                    <a:cs typeface="Calibri" panose="020F0502020204030204" pitchFamily="34" charset="0"/>
                  </a:rPr>
                  <a:t> and </a:t>
                </a:r>
                <a:r>
                  <a:rPr lang="en-US" sz="2200">
                    <a:latin typeface="Cambria Math" panose="02040503050406030204" pitchFamily="18" charset="0"/>
                    <a:ea typeface="Cambria Math" panose="02040503050406030204" pitchFamily="18" charset="0"/>
                    <a:cs typeface="Calibri" panose="020F0502020204030204" pitchFamily="34" charset="0"/>
                  </a:rPr>
                  <a:t>pymc-bart</a:t>
                </a:r>
                <a:r>
                  <a:rPr lang="en-US" sz="2400">
                    <a:latin typeface="Calibri" panose="020F0502020204030204" pitchFamily="34" charset="0"/>
                    <a:ea typeface="Calibri" panose="020F0502020204030204" pitchFamily="34" charset="0"/>
                    <a:cs typeface="Calibri" panose="020F0502020204030204" pitchFamily="34" charset="0"/>
                  </a:rPr>
                  <a:t> to estimate a joint posterior probability density distribution for training data</a:t>
                </a:r>
              </a:p>
            </p:txBody>
          </p:sp>
        </mc:Choice>
        <mc:Fallback>
          <p:sp>
            <p:nvSpPr>
              <p:cNvPr id="4" name="Text Placeholder 3">
                <a:extLst>
                  <a:ext uri="{FF2B5EF4-FFF2-40B4-BE49-F238E27FC236}">
                    <a16:creationId xmlns:a16="http://schemas.microsoft.com/office/drawing/2014/main" id="{265260DC-9BA5-7CB7-153F-7BE152E6A320}"/>
                  </a:ext>
                </a:extLst>
              </p:cNvPr>
              <p:cNvSpPr>
                <a:spLocks noGrp="1" noRot="1" noChangeAspect="1" noMove="1" noResize="1" noEditPoints="1" noAdjustHandles="1" noChangeArrowheads="1" noChangeShapeType="1" noTextEdit="1"/>
              </p:cNvSpPr>
              <p:nvPr>
                <p:ph type="body" sz="quarter" idx="13"/>
              </p:nvPr>
            </p:nvSpPr>
            <p:spPr>
              <a:xfrm>
                <a:off x="5071730" y="380999"/>
                <a:ext cx="6529720" cy="5629275"/>
              </a:xfrm>
              <a:blipFill>
                <a:blip r:embed="rId2"/>
                <a:stretch>
                  <a:fillRect l="-1681" r="-5322"/>
                </a:stretch>
              </a:blipFill>
            </p:spPr>
            <p:txBody>
              <a:bodyPr/>
              <a:lstStyle/>
              <a:p>
                <a:r>
                  <a:rPr lang="en-US">
                    <a:noFill/>
                  </a:rPr>
                  <a:t> </a:t>
                </a:r>
              </a:p>
            </p:txBody>
          </p:sp>
        </mc:Fallback>
      </mc:AlternateContent>
      <p:sp>
        <p:nvSpPr>
          <p:cNvPr id="11" name="Date Placeholder 10">
            <a:extLst>
              <a:ext uri="{FF2B5EF4-FFF2-40B4-BE49-F238E27FC236}">
                <a16:creationId xmlns:a16="http://schemas.microsoft.com/office/drawing/2014/main" id="{6706FF30-0C9B-FD68-79FA-318BCCF0E8A6}"/>
              </a:ext>
            </a:extLst>
          </p:cNvPr>
          <p:cNvSpPr>
            <a:spLocks noGrp="1"/>
          </p:cNvSpPr>
          <p:nvPr>
            <p:ph type="dt" sz="half" idx="20"/>
          </p:nvPr>
        </p:nvSpPr>
        <p:spPr/>
        <p:txBody>
          <a:bodyPr/>
          <a:lstStyle/>
          <a:p>
            <a:r>
              <a:rPr lang="en-US"/>
              <a:t>20XX</a:t>
            </a:r>
          </a:p>
        </p:txBody>
      </p:sp>
      <p:sp>
        <p:nvSpPr>
          <p:cNvPr id="12" name="Footer Placeholder 11">
            <a:extLst>
              <a:ext uri="{FF2B5EF4-FFF2-40B4-BE49-F238E27FC236}">
                <a16:creationId xmlns:a16="http://schemas.microsoft.com/office/drawing/2014/main" id="{37AB3F49-B0E5-B403-51C4-8D852D2DEBB1}"/>
              </a:ext>
            </a:extLst>
          </p:cNvPr>
          <p:cNvSpPr>
            <a:spLocks noGrp="1"/>
          </p:cNvSpPr>
          <p:nvPr>
            <p:ph type="ftr" sz="quarter" idx="21"/>
          </p:nvPr>
        </p:nvSpPr>
        <p:spPr/>
        <p:txBody>
          <a:bodyPr/>
          <a:lstStyle/>
          <a:p>
            <a:r>
              <a:rPr lang="en-US"/>
              <a:t>Pitch Deck</a:t>
            </a:r>
          </a:p>
        </p:txBody>
      </p:sp>
      <p:sp>
        <p:nvSpPr>
          <p:cNvPr id="13" name="Slide Number Placeholder 12">
            <a:extLst>
              <a:ext uri="{FF2B5EF4-FFF2-40B4-BE49-F238E27FC236}">
                <a16:creationId xmlns:a16="http://schemas.microsoft.com/office/drawing/2014/main" id="{E7F5E5EF-C8F5-DB8D-982E-F2A1ACA3B374}"/>
              </a:ext>
            </a:extLst>
          </p:cNvPr>
          <p:cNvSpPr>
            <a:spLocks noGrp="1"/>
          </p:cNvSpPr>
          <p:nvPr>
            <p:ph type="sldNum" sz="quarter" idx="22"/>
          </p:nvPr>
        </p:nvSpPr>
        <p:spPr/>
        <p:txBody>
          <a:bodyPr/>
          <a:lstStyle/>
          <a:p>
            <a:fld id="{B5CEABB6-07DC-46E8-9B57-56EC44A396E5}" type="slidenum">
              <a:rPr lang="en-US" smtClean="0"/>
              <a:pPr/>
              <a:t>10</a:t>
            </a:fld>
            <a:endParaRPr lang="en-US"/>
          </a:p>
        </p:txBody>
      </p:sp>
    </p:spTree>
    <p:extLst>
      <p:ext uri="{BB962C8B-B14F-4D97-AF65-F5344CB8AC3E}">
        <p14:creationId xmlns:p14="http://schemas.microsoft.com/office/powerpoint/2010/main" val="4076319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C271D-AD98-DC98-55AA-36C93AFA4982}"/>
              </a:ext>
            </a:extLst>
          </p:cNvPr>
          <p:cNvSpPr>
            <a:spLocks noGrp="1"/>
          </p:cNvSpPr>
          <p:nvPr>
            <p:ph type="title"/>
          </p:nvPr>
        </p:nvSpPr>
        <p:spPr>
          <a:xfrm>
            <a:off x="590550" y="4156405"/>
            <a:ext cx="4057650" cy="1325563"/>
          </a:xfrm>
        </p:spPr>
        <p:txBody>
          <a:bodyPr>
            <a:normAutofit/>
          </a:bodyPr>
          <a:lstStyle/>
          <a:p>
            <a:r>
              <a:rPr lang="en-US" sz="3200"/>
              <a:t>PREDICTIVE MODEL(BNN)</a:t>
            </a:r>
          </a:p>
        </p:txBody>
      </p:sp>
      <p:sp>
        <p:nvSpPr>
          <p:cNvPr id="4" name="Text Placeholder 3">
            <a:extLst>
              <a:ext uri="{FF2B5EF4-FFF2-40B4-BE49-F238E27FC236}">
                <a16:creationId xmlns:a16="http://schemas.microsoft.com/office/drawing/2014/main" id="{265260DC-9BA5-7CB7-153F-7BE152E6A320}"/>
              </a:ext>
            </a:extLst>
          </p:cNvPr>
          <p:cNvSpPr>
            <a:spLocks noGrp="1"/>
          </p:cNvSpPr>
          <p:nvPr>
            <p:ph type="body" sz="quarter" idx="13"/>
          </p:nvPr>
        </p:nvSpPr>
        <p:spPr>
          <a:xfrm>
            <a:off x="5940635" y="380999"/>
            <a:ext cx="5413164" cy="5629275"/>
          </a:xfrm>
        </p:spPr>
        <p:txBody>
          <a:bodyPr>
            <a:normAutofit/>
          </a:bodyPr>
          <a:lstStyle/>
          <a:p>
            <a:endParaRPr lang="en-US" sz="2400" baseline="30000">
              <a:latin typeface="Calibri" panose="020F0502020204030204" pitchFamily="34" charset="0"/>
              <a:ea typeface="Calibri" panose="020F0502020204030204" pitchFamily="34" charset="0"/>
              <a:cs typeface="Calibri" panose="020F0502020204030204" pitchFamily="34" charset="0"/>
            </a:endParaRPr>
          </a:p>
          <a:p>
            <a:pPr marL="457200" indent="-457200">
              <a:buFont typeface="Arial" panose="020B0604020202020204" pitchFamily="34" charset="0"/>
              <a:buChar char="•"/>
            </a:pPr>
            <a:endParaRPr lang="en-US" sz="2400">
              <a:latin typeface="Calibri" panose="020F0502020204030204" pitchFamily="34" charset="0"/>
              <a:ea typeface="Calibri" panose="020F0502020204030204" pitchFamily="34" charset="0"/>
              <a:cs typeface="Calibri" panose="020F0502020204030204" pitchFamily="34" charset="0"/>
            </a:endParaRPr>
          </a:p>
        </p:txBody>
      </p:sp>
      <p:sp>
        <p:nvSpPr>
          <p:cNvPr id="11" name="Date Placeholder 10">
            <a:extLst>
              <a:ext uri="{FF2B5EF4-FFF2-40B4-BE49-F238E27FC236}">
                <a16:creationId xmlns:a16="http://schemas.microsoft.com/office/drawing/2014/main" id="{6706FF30-0C9B-FD68-79FA-318BCCF0E8A6}"/>
              </a:ext>
            </a:extLst>
          </p:cNvPr>
          <p:cNvSpPr>
            <a:spLocks noGrp="1"/>
          </p:cNvSpPr>
          <p:nvPr>
            <p:ph type="dt" sz="half" idx="20"/>
          </p:nvPr>
        </p:nvSpPr>
        <p:spPr/>
        <p:txBody>
          <a:bodyPr/>
          <a:lstStyle/>
          <a:p>
            <a:r>
              <a:rPr lang="en-US"/>
              <a:t>20XX</a:t>
            </a:r>
          </a:p>
        </p:txBody>
      </p:sp>
      <p:sp>
        <p:nvSpPr>
          <p:cNvPr id="12" name="Footer Placeholder 11">
            <a:extLst>
              <a:ext uri="{FF2B5EF4-FFF2-40B4-BE49-F238E27FC236}">
                <a16:creationId xmlns:a16="http://schemas.microsoft.com/office/drawing/2014/main" id="{37AB3F49-B0E5-B403-51C4-8D852D2DEBB1}"/>
              </a:ext>
            </a:extLst>
          </p:cNvPr>
          <p:cNvSpPr>
            <a:spLocks noGrp="1"/>
          </p:cNvSpPr>
          <p:nvPr>
            <p:ph type="ftr" sz="quarter" idx="21"/>
          </p:nvPr>
        </p:nvSpPr>
        <p:spPr/>
        <p:txBody>
          <a:bodyPr/>
          <a:lstStyle/>
          <a:p>
            <a:r>
              <a:rPr lang="en-US"/>
              <a:t>Pitch Deck</a:t>
            </a:r>
          </a:p>
        </p:txBody>
      </p:sp>
      <p:sp>
        <p:nvSpPr>
          <p:cNvPr id="13" name="Slide Number Placeholder 12">
            <a:extLst>
              <a:ext uri="{FF2B5EF4-FFF2-40B4-BE49-F238E27FC236}">
                <a16:creationId xmlns:a16="http://schemas.microsoft.com/office/drawing/2014/main" id="{E7F5E5EF-C8F5-DB8D-982E-F2A1ACA3B374}"/>
              </a:ext>
            </a:extLst>
          </p:cNvPr>
          <p:cNvSpPr>
            <a:spLocks noGrp="1"/>
          </p:cNvSpPr>
          <p:nvPr>
            <p:ph type="sldNum" sz="quarter" idx="22"/>
          </p:nvPr>
        </p:nvSpPr>
        <p:spPr/>
        <p:txBody>
          <a:bodyPr/>
          <a:lstStyle/>
          <a:p>
            <a:fld id="{B5CEABB6-07DC-46E8-9B57-56EC44A396E5}" type="slidenum">
              <a:rPr lang="en-US" smtClean="0"/>
              <a:pPr/>
              <a:t>11</a:t>
            </a:fld>
            <a:endParaRPr lang="en-US"/>
          </a:p>
        </p:txBody>
      </p:sp>
      <mc:AlternateContent xmlns:mc="http://schemas.openxmlformats.org/markup-compatibility/2006">
        <mc:Choice xmlns:a14="http://schemas.microsoft.com/office/drawing/2010/main" Requires="a14">
          <p:sp>
            <p:nvSpPr>
              <p:cNvPr id="3" name="Text Placeholder 3">
                <a:extLst>
                  <a:ext uri="{FF2B5EF4-FFF2-40B4-BE49-F238E27FC236}">
                    <a16:creationId xmlns:a16="http://schemas.microsoft.com/office/drawing/2014/main" id="{F7CAE945-68FA-33B6-1090-85B5E8D2EF6C}"/>
                  </a:ext>
                </a:extLst>
              </p:cNvPr>
              <p:cNvSpPr txBox="1">
                <a:spLocks/>
              </p:cNvSpPr>
              <p:nvPr/>
            </p:nvSpPr>
            <p:spPr>
              <a:xfrm>
                <a:off x="5071730" y="380999"/>
                <a:ext cx="6529720" cy="562927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0" marR="0" lvl="0" indent="0" algn="l" rtl="0" eaLnBrk="1" hangingPunct="1">
                  <a:lnSpc>
                    <a:spcPct val="90000"/>
                  </a:lnSpc>
                  <a:spcBef>
                    <a:spcPts val="1000"/>
                  </a:spcBef>
                  <a:spcAft>
                    <a:spcPts val="0"/>
                  </a:spcAft>
                  <a:buClr>
                    <a:schemeClr val="dk1"/>
                  </a:buClr>
                  <a:buSzPts val="2800"/>
                  <a:buFont typeface="Arial"/>
                  <a:buNone/>
                  <a:defRPr lang="en-US" sz="2000" b="0" i="0" u="none" strike="noStrike" kern="1200" cap="none" spc="150" baseline="0" dirty="0">
                    <a:solidFill>
                      <a:schemeClr val="tx1"/>
                    </a:solidFill>
                    <a:latin typeface="+mj-lt"/>
                    <a:ea typeface="+mj-ea"/>
                    <a:cs typeface="+mj-cs"/>
                    <a:sym typeface="Calibri"/>
                  </a:defRPr>
                </a:lvl1pPr>
                <a:lvl2pPr marL="914400" marR="0" lvl="1" indent="-381000" algn="l" rtl="0" eaLnBrk="1" hangingPunct="1">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eaLnBrk="1" hangingPunct="1">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eaLnBrk="1" hangingPunct="1">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eaLnBrk="1" hangingPunct="1">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eaLnBrk="1" hangingPunct="1">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eaLnBrk="1" hangingPunct="1">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eaLnBrk="1" hangingPunct="1">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eaLnBrk="1" hangingPunct="1">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sz="2400" b="1">
                    <a:solidFill>
                      <a:srgbClr val="ED7D31"/>
                    </a:solidFill>
                    <a:latin typeface="Calibri" panose="020F0502020204030204" pitchFamily="34" charset="0"/>
                    <a:ea typeface="Calibri" panose="020F0502020204030204" pitchFamily="34" charset="0"/>
                    <a:cs typeface="Calibri" panose="020F0502020204030204" pitchFamily="34" charset="0"/>
                  </a:rPr>
                  <a:t>Bayesian Neural Network (BNN) Model</a:t>
                </a:r>
              </a:p>
              <a:p>
                <a:pPr marL="342900" indent="-342900">
                  <a:buFont typeface="Arial" panose="020B0604020202020204" pitchFamily="34" charset="0"/>
                  <a:buChar char="•"/>
                </a:pPr>
                <a:r>
                  <a:rPr lang="en-US" sz="2400">
                    <a:effectLst/>
                    <a:latin typeface="Calibri" panose="020F0502020204030204" pitchFamily="34" charset="0"/>
                    <a:ea typeface="Calibri" panose="020F0502020204030204" pitchFamily="34" charset="0"/>
                    <a:cs typeface="Calibri" panose="020F0502020204030204" pitchFamily="34" charset="0"/>
                  </a:rPr>
                  <a:t>A neural network is trained to map a vector </a:t>
                </a:r>
                <a14:m>
                  <m:oMath xmlns:m="http://schemas.openxmlformats.org/officeDocument/2006/math">
                    <m:acc>
                      <m:accPr>
                        <m:chr m:val="⃑"/>
                        <m:ctrlPr>
                          <a:rPr lang="en-US" sz="2400" i="1">
                            <a:effectLst/>
                            <a:latin typeface="Cambria Math" panose="02040503050406030204" pitchFamily="18" charset="0"/>
                            <a:ea typeface="Yu Mincho" panose="02020400000000000000" pitchFamily="18" charset="-128"/>
                            <a:cs typeface="Times New Roman" panose="02020603050405020304" pitchFamily="18" charset="0"/>
                          </a:rPr>
                        </m:ctrlPr>
                      </m:accPr>
                      <m:e>
                        <m:r>
                          <a:rPr lang="en-US" sz="2400" i="1">
                            <a:effectLst/>
                            <a:latin typeface="Cambria Math" panose="02040503050406030204" pitchFamily="18" charset="0"/>
                            <a:ea typeface="Yu Mincho" panose="02020400000000000000" pitchFamily="18" charset="-128"/>
                            <a:cs typeface="Times New Roman" panose="02020603050405020304" pitchFamily="18" charset="0"/>
                          </a:rPr>
                          <m:t>𝑥</m:t>
                        </m:r>
                      </m:e>
                    </m:acc>
                  </m:oMath>
                </a14:m>
                <a:r>
                  <a:rPr lang="en-US" sz="2400">
                    <a:effectLst/>
                    <a:latin typeface="Calibri" panose="020F0502020204030204" pitchFamily="34" charset="0"/>
                    <a:ea typeface="Calibri" panose="020F0502020204030204" pitchFamily="34" charset="0"/>
                    <a:cs typeface="Calibri" panose="020F0502020204030204" pitchFamily="34" charset="0"/>
                  </a:rPr>
                  <a:t> of random variables </a:t>
                </a:r>
                <a14:m>
                  <m:oMath xmlns:m="http://schemas.openxmlformats.org/officeDocument/2006/math">
                    <m:sSub>
                      <m:sSubPr>
                        <m:ctrlPr>
                          <a:rPr lang="en-US" sz="2400" i="1">
                            <a:effectLst/>
                            <a:latin typeface="Cambria Math" panose="02040503050406030204" pitchFamily="18" charset="0"/>
                            <a:ea typeface="Yu Mincho" panose="02020400000000000000" pitchFamily="18" charset="-128"/>
                            <a:cs typeface="Times New Roman" panose="02020603050405020304" pitchFamily="18" charset="0"/>
                          </a:rPr>
                        </m:ctrlPr>
                      </m:sSubPr>
                      <m:e>
                        <m:r>
                          <a:rPr lang="en-US" sz="2400" i="1">
                            <a:effectLst/>
                            <a:latin typeface="Cambria Math" panose="02040503050406030204" pitchFamily="18" charset="0"/>
                            <a:ea typeface="Yu Mincho" panose="02020400000000000000" pitchFamily="18" charset="-128"/>
                            <a:cs typeface="Times New Roman" panose="02020603050405020304" pitchFamily="18" charset="0"/>
                          </a:rPr>
                          <m:t>𝑥</m:t>
                        </m:r>
                      </m:e>
                      <m:sub>
                        <m:r>
                          <a:rPr lang="en-US" sz="2400" i="1">
                            <a:effectLst/>
                            <a:latin typeface="Cambria Math" panose="02040503050406030204" pitchFamily="18" charset="0"/>
                            <a:ea typeface="Yu Mincho" panose="02020400000000000000" pitchFamily="18" charset="-128"/>
                            <a:cs typeface="Times New Roman" panose="02020603050405020304" pitchFamily="18" charset="0"/>
                          </a:rPr>
                          <m:t>𝑖</m:t>
                        </m:r>
                      </m:sub>
                    </m:sSub>
                  </m:oMath>
                </a14:m>
                <a:r>
                  <a:rPr lang="en-US" sz="2400">
                    <a:effectLst/>
                    <a:latin typeface="Calibri" panose="020F0502020204030204" pitchFamily="34" charset="0"/>
                    <a:ea typeface="Calibri" panose="020F0502020204030204" pitchFamily="34" charset="0"/>
                    <a:cs typeface="Calibri" panose="020F0502020204030204" pitchFamily="34" charset="0"/>
                  </a:rPr>
                  <a:t> to a response variable </a:t>
                </a:r>
                <a14:m>
                  <m:oMath xmlns:m="http://schemas.openxmlformats.org/officeDocument/2006/math">
                    <m:acc>
                      <m:accPr>
                        <m:chr m:val="̂"/>
                        <m:ctrlPr>
                          <a:rPr lang="en-US" sz="2400" i="1">
                            <a:effectLst/>
                            <a:latin typeface="Cambria Math" panose="02040503050406030204" pitchFamily="18" charset="0"/>
                            <a:ea typeface="Yu Mincho" panose="02020400000000000000" pitchFamily="18" charset="-128"/>
                            <a:cs typeface="Times New Roman" panose="02020603050405020304" pitchFamily="18" charset="0"/>
                          </a:rPr>
                        </m:ctrlPr>
                      </m:accPr>
                      <m:e>
                        <m:r>
                          <a:rPr lang="en-US" sz="2400" i="1">
                            <a:effectLst/>
                            <a:latin typeface="Cambria Math" panose="02040503050406030204" pitchFamily="18" charset="0"/>
                            <a:ea typeface="Yu Mincho" panose="02020400000000000000" pitchFamily="18" charset="-128"/>
                            <a:cs typeface="Times New Roman" panose="02020603050405020304" pitchFamily="18" charset="0"/>
                          </a:rPr>
                          <m:t>𝑦</m:t>
                        </m:r>
                      </m:e>
                    </m:acc>
                  </m:oMath>
                </a14:m>
                <a:r>
                  <a:rPr lang="en-US" sz="2400">
                    <a:effectLst/>
                    <a:latin typeface="Calibri" panose="020F0502020204030204" pitchFamily="34" charset="0"/>
                    <a:ea typeface="Calibri" panose="020F0502020204030204" pitchFamily="34" charset="0"/>
                    <a:cs typeface="Calibri" panose="020F0502020204030204" pitchFamily="34" charset="0"/>
                  </a:rPr>
                  <a:t>.</a:t>
                </a:r>
              </a:p>
              <a:p>
                <a:pPr marL="342900" indent="-342900">
                  <a:buFont typeface="Arial" panose="020B0604020202020204" pitchFamily="34" charset="0"/>
                  <a:buChar char="•"/>
                </a:pPr>
                <a14:m>
                  <m:oMath xmlns:m="http://schemas.openxmlformats.org/officeDocument/2006/math">
                    <m:acc>
                      <m:accPr>
                        <m:chr m:val="̂"/>
                        <m:ctrlPr>
                          <a:rPr lang="en-US" sz="2400" i="1">
                            <a:effectLst/>
                            <a:latin typeface="Cambria Math" panose="02040503050406030204" pitchFamily="18" charset="0"/>
                            <a:ea typeface="Yu Mincho" panose="02020400000000000000" pitchFamily="18" charset="-128"/>
                            <a:cs typeface="Times New Roman" panose="02020603050405020304" pitchFamily="18" charset="0"/>
                          </a:rPr>
                        </m:ctrlPr>
                      </m:accPr>
                      <m:e>
                        <m:r>
                          <a:rPr lang="en-US" sz="2400" i="1">
                            <a:effectLst/>
                            <a:latin typeface="Cambria Math" panose="02040503050406030204" pitchFamily="18" charset="0"/>
                            <a:ea typeface="Yu Mincho" panose="02020400000000000000" pitchFamily="18" charset="-128"/>
                            <a:cs typeface="Times New Roman" panose="02020603050405020304" pitchFamily="18" charset="0"/>
                          </a:rPr>
                          <m:t>𝑦</m:t>
                        </m:r>
                      </m:e>
                    </m:acc>
                  </m:oMath>
                </a14:m>
                <a:r>
                  <a:rPr lang="en-US" sz="2400">
                    <a:effectLst/>
                    <a:latin typeface="Calibri" panose="020F0502020204030204" pitchFamily="34" charset="0"/>
                    <a:ea typeface="Calibri" panose="020F0502020204030204" pitchFamily="34" charset="0"/>
                    <a:cs typeface="Calibri" panose="020F0502020204030204" pitchFamily="34" charset="0"/>
                  </a:rPr>
                  <a:t> is multiplied by the range of observed response values </a:t>
                </a:r>
                <a14:m>
                  <m:oMath xmlns:m="http://schemas.openxmlformats.org/officeDocument/2006/math">
                    <m:r>
                      <a:rPr lang="en-US" sz="2400" i="1">
                        <a:effectLst/>
                        <a:latin typeface="Cambria Math" panose="02040503050406030204" pitchFamily="18" charset="0"/>
                        <a:ea typeface="Yu Mincho" panose="02020400000000000000" pitchFamily="18" charset="-128"/>
                        <a:cs typeface="Times New Roman" panose="02020603050405020304" pitchFamily="18" charset="0"/>
                      </a:rPr>
                      <m:t>𝑦</m:t>
                    </m:r>
                  </m:oMath>
                </a14:m>
                <a:r>
                  <a:rPr lang="en-US" sz="2400">
                    <a:effectLst/>
                    <a:latin typeface="Calibri" panose="020F0502020204030204" pitchFamily="34" charset="0"/>
                    <a:ea typeface="Calibri" panose="020F0502020204030204" pitchFamily="34" charset="0"/>
                    <a:cs typeface="Calibri" panose="020F0502020204030204" pitchFamily="34" charset="0"/>
                  </a:rPr>
                  <a:t>. </a:t>
                </a:r>
              </a:p>
              <a:p>
                <a:pPr marL="342900" marR="0" lvl="0" indent="-342900">
                  <a:spcBef>
                    <a:spcPts val="0"/>
                  </a:spcBef>
                  <a:spcAft>
                    <a:spcPts val="0"/>
                  </a:spcAft>
                  <a:buFont typeface="Arial" panose="020B0604020202020204" pitchFamily="34" charset="0"/>
                  <a:buChar char="•"/>
                </a:pPr>
                <a:r>
                  <a:rPr lang="en-US" sz="2400" kern="100">
                    <a:effectLst/>
                    <a:latin typeface="Calibri" panose="020F0502020204030204" pitchFamily="34" charset="0"/>
                    <a:ea typeface="Calibri" panose="020F0502020204030204" pitchFamily="34" charset="0"/>
                    <a:cs typeface="Calibri" panose="020F0502020204030204" pitchFamily="34" charset="0"/>
                  </a:rPr>
                  <a:t>An input layer through which the BNN receives an input matrix </a:t>
                </a:r>
                <a14:m>
                  <m:oMath xmlns:m="http://schemas.openxmlformats.org/officeDocument/2006/math">
                    <m:r>
                      <a:rPr lang="en-US" sz="2400" b="1" i="1" kern="100">
                        <a:effectLst/>
                        <a:latin typeface="Cambria Math" panose="02040503050406030204" pitchFamily="18" charset="0"/>
                        <a:ea typeface="Yu Mincho" panose="02020400000000000000" pitchFamily="18" charset="-128"/>
                        <a:cs typeface="Times New Roman" panose="02020603050405020304" pitchFamily="18" charset="0"/>
                      </a:rPr>
                      <m:t>𝑿</m:t>
                    </m:r>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m:t>
                    </m:r>
                    <m:sSup>
                      <m:sSupPr>
                        <m:ctrlP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ctrlPr>
                      </m:sSupPr>
                      <m:e>
                        <m:r>
                          <a:rPr lang="en-US" sz="2400" b="1" i="1" kern="100">
                            <a:effectLst/>
                            <a:latin typeface="Cambria Math" panose="02040503050406030204" pitchFamily="18" charset="0"/>
                            <a:ea typeface="Yu Mincho" panose="02020400000000000000" pitchFamily="18" charset="-128"/>
                            <a:cs typeface="Times New Roman" panose="02020603050405020304" pitchFamily="18" charset="0"/>
                          </a:rPr>
                          <m:t>𝑹</m:t>
                        </m:r>
                      </m:e>
                      <m:sup>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𝑚</m:t>
                        </m:r>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×1024</m:t>
                        </m:r>
                      </m:sup>
                    </m:sSup>
                  </m:oMath>
                </a14:m>
                <a:endParaRPr lang="en-US" kern="100">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spcBef>
                    <a:spcPts val="0"/>
                  </a:spcBef>
                  <a:spcAft>
                    <a:spcPts val="600"/>
                  </a:spcAft>
                  <a:buFont typeface="Arial" panose="020B0604020202020204" pitchFamily="34" charset="0"/>
                  <a:buChar char="•"/>
                </a:pPr>
                <a:r>
                  <a:rPr lang="en-US" sz="2400" kern="100">
                    <a:effectLst/>
                    <a:latin typeface="Calibri" panose="020F0502020204030204" pitchFamily="34" charset="0"/>
                    <a:ea typeface="Calibri" panose="020F0502020204030204" pitchFamily="34" charset="0"/>
                    <a:cs typeface="Calibri" panose="020F0502020204030204" pitchFamily="34" charset="0"/>
                  </a:rPr>
                  <a:t>A first hidden layer</a:t>
                </a:r>
              </a:p>
              <a:p>
                <a:pPr marL="342900" marR="0" lvl="0" indent="-342900">
                  <a:spcBef>
                    <a:spcPts val="0"/>
                  </a:spcBef>
                  <a:spcAft>
                    <a:spcPts val="600"/>
                  </a:spcAft>
                  <a:buFont typeface="Arial" panose="020B0604020202020204" pitchFamily="34" charset="0"/>
                  <a:buChar char="•"/>
                </a:pPr>
                <a:r>
                  <a:rPr lang="en-US" sz="2400" kern="100">
                    <a:latin typeface="Calibri" panose="020F0502020204030204" pitchFamily="34" charset="0"/>
                    <a:ea typeface="Calibri" panose="020F0502020204030204" pitchFamily="34" charset="0"/>
                    <a:cs typeface="Calibri" panose="020F0502020204030204" pitchFamily="34" charset="0"/>
                  </a:rPr>
                  <a:t>A second hidden layer</a:t>
                </a:r>
              </a:p>
              <a:p>
                <a:pPr marL="342900" marR="0" lvl="0" indent="-342900">
                  <a:spcBef>
                    <a:spcPts val="0"/>
                  </a:spcBef>
                  <a:spcAft>
                    <a:spcPts val="600"/>
                  </a:spcAft>
                  <a:buFont typeface="Arial" panose="020B0604020202020204" pitchFamily="34" charset="0"/>
                  <a:buChar char="•"/>
                </a:pPr>
                <a:r>
                  <a:rPr lang="en-US" sz="2400" kern="100">
                    <a:effectLst/>
                    <a:latin typeface="Calibri" panose="020F0502020204030204" pitchFamily="34" charset="0"/>
                    <a:ea typeface="Calibri" panose="020F0502020204030204" pitchFamily="34" charset="0"/>
                    <a:cs typeface="Calibri" panose="020F0502020204030204" pitchFamily="34" charset="0"/>
                  </a:rPr>
                  <a:t>An output layer</a:t>
                </a:r>
                <a:endParaRPr lang="en-US" kern="100">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400">
                  <a:solidFill>
                    <a:srgbClr val="ED7D31"/>
                  </a:solidFill>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400">
                  <a:latin typeface="Calibri" panose="020F0502020204030204" pitchFamily="34" charset="0"/>
                  <a:ea typeface="Calibri" panose="020F0502020204030204" pitchFamily="34" charset="0"/>
                  <a:cs typeface="Calibri" panose="020F0502020204030204" pitchFamily="34" charset="0"/>
                </a:endParaRPr>
              </a:p>
            </p:txBody>
          </p:sp>
        </mc:Choice>
        <mc:Fallback>
          <p:sp>
            <p:nvSpPr>
              <p:cNvPr id="3" name="Text Placeholder 3">
                <a:extLst>
                  <a:ext uri="{FF2B5EF4-FFF2-40B4-BE49-F238E27FC236}">
                    <a16:creationId xmlns:a16="http://schemas.microsoft.com/office/drawing/2014/main" id="{F7CAE945-68FA-33B6-1090-85B5E8D2EF6C}"/>
                  </a:ext>
                </a:extLst>
              </p:cNvPr>
              <p:cNvSpPr txBox="1">
                <a:spLocks noRot="1" noChangeAspect="1" noMove="1" noResize="1" noEditPoints="1" noAdjustHandles="1" noChangeArrowheads="1" noChangeShapeType="1" noTextEdit="1"/>
              </p:cNvSpPr>
              <p:nvPr/>
            </p:nvSpPr>
            <p:spPr>
              <a:xfrm>
                <a:off x="5071730" y="380999"/>
                <a:ext cx="6529720" cy="5629275"/>
              </a:xfrm>
              <a:prstGeom prst="rect">
                <a:avLst/>
              </a:prstGeom>
              <a:blipFill>
                <a:blip r:embed="rId3"/>
                <a:stretch>
                  <a:fillRect l="-168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615644293"/>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C271D-AD98-DC98-55AA-36C93AFA4982}"/>
              </a:ext>
            </a:extLst>
          </p:cNvPr>
          <p:cNvSpPr>
            <a:spLocks noGrp="1"/>
          </p:cNvSpPr>
          <p:nvPr>
            <p:ph type="title"/>
          </p:nvPr>
        </p:nvSpPr>
        <p:spPr>
          <a:xfrm>
            <a:off x="402572" y="5544273"/>
            <a:ext cx="4858197" cy="812077"/>
          </a:xfrm>
        </p:spPr>
        <p:txBody>
          <a:bodyPr>
            <a:normAutofit/>
          </a:bodyPr>
          <a:lstStyle/>
          <a:p>
            <a:r>
              <a:rPr lang="en-US" sz="3200"/>
              <a:t>RESULTS: SAMPLING</a:t>
            </a:r>
          </a:p>
        </p:txBody>
      </p:sp>
      <p:sp>
        <p:nvSpPr>
          <p:cNvPr id="11" name="Date Placeholder 10">
            <a:extLst>
              <a:ext uri="{FF2B5EF4-FFF2-40B4-BE49-F238E27FC236}">
                <a16:creationId xmlns:a16="http://schemas.microsoft.com/office/drawing/2014/main" id="{6706FF30-0C9B-FD68-79FA-318BCCF0E8A6}"/>
              </a:ext>
            </a:extLst>
          </p:cNvPr>
          <p:cNvSpPr>
            <a:spLocks noGrp="1"/>
          </p:cNvSpPr>
          <p:nvPr>
            <p:ph type="dt" sz="half" idx="20"/>
          </p:nvPr>
        </p:nvSpPr>
        <p:spPr/>
        <p:txBody>
          <a:bodyPr/>
          <a:lstStyle/>
          <a:p>
            <a:r>
              <a:rPr lang="en-US"/>
              <a:t>20XX</a:t>
            </a:r>
          </a:p>
        </p:txBody>
      </p:sp>
      <p:sp>
        <p:nvSpPr>
          <p:cNvPr id="12" name="Footer Placeholder 11">
            <a:extLst>
              <a:ext uri="{FF2B5EF4-FFF2-40B4-BE49-F238E27FC236}">
                <a16:creationId xmlns:a16="http://schemas.microsoft.com/office/drawing/2014/main" id="{37AB3F49-B0E5-B403-51C4-8D852D2DEBB1}"/>
              </a:ext>
            </a:extLst>
          </p:cNvPr>
          <p:cNvSpPr>
            <a:spLocks noGrp="1"/>
          </p:cNvSpPr>
          <p:nvPr>
            <p:ph type="ftr" sz="quarter" idx="21"/>
          </p:nvPr>
        </p:nvSpPr>
        <p:spPr/>
        <p:txBody>
          <a:bodyPr/>
          <a:lstStyle/>
          <a:p>
            <a:r>
              <a:rPr lang="en-US"/>
              <a:t>Pitch Deck</a:t>
            </a:r>
          </a:p>
        </p:txBody>
      </p:sp>
      <p:sp>
        <p:nvSpPr>
          <p:cNvPr id="13" name="Slide Number Placeholder 12">
            <a:extLst>
              <a:ext uri="{FF2B5EF4-FFF2-40B4-BE49-F238E27FC236}">
                <a16:creationId xmlns:a16="http://schemas.microsoft.com/office/drawing/2014/main" id="{E7F5E5EF-C8F5-DB8D-982E-F2A1ACA3B374}"/>
              </a:ext>
            </a:extLst>
          </p:cNvPr>
          <p:cNvSpPr>
            <a:spLocks noGrp="1"/>
          </p:cNvSpPr>
          <p:nvPr>
            <p:ph type="sldNum" sz="quarter" idx="22"/>
          </p:nvPr>
        </p:nvSpPr>
        <p:spPr/>
        <p:txBody>
          <a:bodyPr/>
          <a:lstStyle/>
          <a:p>
            <a:fld id="{B5CEABB6-07DC-46E8-9B57-56EC44A396E5}" type="slidenum">
              <a:rPr lang="en-US" smtClean="0"/>
              <a:pPr/>
              <a:t>12</a:t>
            </a:fld>
            <a:endParaRPr lang="en-US"/>
          </a:p>
        </p:txBody>
      </p:sp>
      <p:sp>
        <p:nvSpPr>
          <p:cNvPr id="6" name="TextBox 5">
            <a:extLst>
              <a:ext uri="{FF2B5EF4-FFF2-40B4-BE49-F238E27FC236}">
                <a16:creationId xmlns:a16="http://schemas.microsoft.com/office/drawing/2014/main" id="{2FE1463E-09B0-7409-4911-DF3CBD6A7262}"/>
              </a:ext>
            </a:extLst>
          </p:cNvPr>
          <p:cNvSpPr txBox="1"/>
          <p:nvPr/>
        </p:nvSpPr>
        <p:spPr>
          <a:xfrm>
            <a:off x="402573" y="334486"/>
            <a:ext cx="5038559" cy="338554"/>
          </a:xfrm>
          <a:prstGeom prst="rect">
            <a:avLst/>
          </a:prstGeom>
          <a:solidFill>
            <a:schemeClr val="bg1"/>
          </a:solidFill>
        </p:spPr>
        <p:txBody>
          <a:bodyPr wrap="none" rtlCol="0">
            <a:spAutoFit/>
          </a:bodyPr>
          <a:lstStyle/>
          <a:p>
            <a:r>
              <a:rPr lang="en-US" sz="1600" b="1">
                <a:solidFill>
                  <a:srgbClr val="ED7D31"/>
                </a:solidFill>
              </a:rPr>
              <a:t>BART Model </a:t>
            </a:r>
            <a:r>
              <a:rPr lang="en-US" sz="1600">
                <a:solidFill>
                  <a:srgbClr val="ED7D31"/>
                </a:solidFill>
                <a:latin typeface="Calibri" panose="020F0502020204030204" pitchFamily="34" charset="0"/>
                <a:ea typeface="Calibri" panose="020F0502020204030204" pitchFamily="34" charset="0"/>
                <a:cs typeface="Calibri" panose="020F0502020204030204" pitchFamily="34" charset="0"/>
              </a:rPr>
              <a:t>(</a:t>
            </a:r>
            <a:r>
              <a:rPr lang="en-US" sz="1600" kern="100">
                <a:solidFill>
                  <a:srgbClr val="ED7D31"/>
                </a:solidFill>
                <a:effectLst/>
                <a:latin typeface="Calibri" panose="020F0502020204030204" pitchFamily="34" charset="0"/>
                <a:ea typeface="Calibri" panose="020F0502020204030204" pitchFamily="34" charset="0"/>
                <a:cs typeface="Calibri" panose="020F0502020204030204" pitchFamily="34" charset="0"/>
              </a:rPr>
              <a:t>33,145, 66,289, and 132,577 observations)</a:t>
            </a:r>
            <a:endParaRPr lang="en-US" sz="1600" b="1">
              <a:solidFill>
                <a:srgbClr val="ED7D31"/>
              </a:solidFill>
              <a:latin typeface="Calibri" panose="020F0502020204030204" pitchFamily="34" charset="0"/>
              <a:ea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750B0D9C-F23E-C37A-C107-BFA19ACCD584}"/>
              </a:ext>
            </a:extLst>
          </p:cNvPr>
          <p:cNvPicPr>
            <a:picLocks noChangeAspect="1"/>
          </p:cNvPicPr>
          <p:nvPr/>
        </p:nvPicPr>
        <p:blipFill>
          <a:blip r:embed="rId3"/>
          <a:stretch>
            <a:fillRect/>
          </a:stretch>
        </p:blipFill>
        <p:spPr>
          <a:xfrm>
            <a:off x="329205" y="657154"/>
            <a:ext cx="5448580" cy="4483330"/>
          </a:xfrm>
          <a:prstGeom prst="rect">
            <a:avLst/>
          </a:prstGeom>
        </p:spPr>
      </p:pic>
      <p:sp>
        <p:nvSpPr>
          <p:cNvPr id="14" name="TextBox 13">
            <a:extLst>
              <a:ext uri="{FF2B5EF4-FFF2-40B4-BE49-F238E27FC236}">
                <a16:creationId xmlns:a16="http://schemas.microsoft.com/office/drawing/2014/main" id="{C12AC123-8B6E-9915-82EC-CB4B868BC3C8}"/>
              </a:ext>
            </a:extLst>
          </p:cNvPr>
          <p:cNvSpPr txBox="1"/>
          <p:nvPr/>
        </p:nvSpPr>
        <p:spPr>
          <a:xfrm>
            <a:off x="6096000" y="334483"/>
            <a:ext cx="3162212" cy="338554"/>
          </a:xfrm>
          <a:prstGeom prst="rect">
            <a:avLst/>
          </a:prstGeom>
          <a:solidFill>
            <a:schemeClr val="bg1"/>
          </a:solidFill>
        </p:spPr>
        <p:txBody>
          <a:bodyPr wrap="none" rtlCol="0">
            <a:spAutoFit/>
          </a:bodyPr>
          <a:lstStyle/>
          <a:p>
            <a:r>
              <a:rPr lang="en-US" sz="1600" b="1">
                <a:solidFill>
                  <a:srgbClr val="ED7D31"/>
                </a:solidFill>
              </a:rPr>
              <a:t>BNN Model </a:t>
            </a:r>
            <a:r>
              <a:rPr lang="en-US" sz="1600">
                <a:solidFill>
                  <a:srgbClr val="ED7D31"/>
                </a:solidFill>
              </a:rPr>
              <a:t>(</a:t>
            </a:r>
            <a:r>
              <a:rPr lang="en-US" sz="1600" kern="100">
                <a:solidFill>
                  <a:srgbClr val="ED7D31"/>
                </a:solidFill>
                <a:effectLst/>
                <a:latin typeface="Calibri" panose="020F0502020204030204" pitchFamily="34" charset="0"/>
                <a:ea typeface="Calibri" panose="020F0502020204030204" pitchFamily="34" charset="0"/>
                <a:cs typeface="Calibri" panose="020F0502020204030204" pitchFamily="34" charset="0"/>
              </a:rPr>
              <a:t>66,289 observations</a:t>
            </a:r>
            <a:r>
              <a:rPr lang="en-US" sz="1600" kern="100">
                <a:solidFill>
                  <a:srgbClr val="ED7D31"/>
                </a:solidFill>
                <a:effectLst/>
                <a:latin typeface="Times New Roman" panose="02020603050405020304" pitchFamily="18" charset="0"/>
                <a:ea typeface="Yu Mincho" panose="02020400000000000000" pitchFamily="18" charset="-128"/>
                <a:cs typeface="Times New Roman" panose="02020603050405020304" pitchFamily="18" charset="0"/>
              </a:rPr>
              <a:t>)</a:t>
            </a:r>
            <a:endParaRPr lang="en-US" sz="1600" b="1">
              <a:solidFill>
                <a:srgbClr val="ED7D31"/>
              </a:solidFill>
            </a:endParaRPr>
          </a:p>
        </p:txBody>
      </p:sp>
      <p:pic>
        <p:nvPicPr>
          <p:cNvPr id="16" name="Picture 15">
            <a:extLst>
              <a:ext uri="{FF2B5EF4-FFF2-40B4-BE49-F238E27FC236}">
                <a16:creationId xmlns:a16="http://schemas.microsoft.com/office/drawing/2014/main" id="{D6519479-5D86-5F7D-08C7-985089F807BE}"/>
              </a:ext>
            </a:extLst>
          </p:cNvPr>
          <p:cNvPicPr>
            <a:picLocks noChangeAspect="1"/>
          </p:cNvPicPr>
          <p:nvPr/>
        </p:nvPicPr>
        <p:blipFill>
          <a:blip r:embed="rId4"/>
          <a:stretch>
            <a:fillRect/>
          </a:stretch>
        </p:blipFill>
        <p:spPr>
          <a:xfrm>
            <a:off x="6096000" y="673037"/>
            <a:ext cx="5493032" cy="5645440"/>
          </a:xfrm>
          <a:prstGeom prst="rect">
            <a:avLst/>
          </a:prstGeom>
        </p:spPr>
      </p:pic>
    </p:spTree>
    <p:extLst>
      <p:ext uri="{BB962C8B-B14F-4D97-AF65-F5344CB8AC3E}">
        <p14:creationId xmlns:p14="http://schemas.microsoft.com/office/powerpoint/2010/main" val="686419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361A8F9-2FEA-AD06-0ECF-F33133E22226}"/>
              </a:ext>
            </a:extLst>
          </p:cNvPr>
          <p:cNvSpPr txBox="1">
            <a:spLocks/>
          </p:cNvSpPr>
          <p:nvPr/>
        </p:nvSpPr>
        <p:spPr>
          <a:xfrm>
            <a:off x="402572" y="5707248"/>
            <a:ext cx="7097823" cy="812077"/>
          </a:xfrm>
          <a:prstGeom prst="rect">
            <a:avLst/>
          </a:prstGeom>
          <a:noFill/>
          <a:ln>
            <a:noFill/>
          </a:ln>
        </p:spPr>
        <p:txBody>
          <a:bodyPr spcFirstLastPara="1" wrap="square" lIns="91425" tIns="91425" rIns="91425" bIns="91425" anchor="b" anchorCtr="0">
            <a:normAutofit/>
          </a:bodyPr>
          <a:lstStyle>
            <a:defPPr marR="0" lvl="0" algn="l" rtl="0">
              <a:lnSpc>
                <a:spcPct val="100000"/>
              </a:lnSpc>
              <a:spcBef>
                <a:spcPts val="0"/>
              </a:spcBef>
              <a:spcAft>
                <a:spcPts val="0"/>
              </a:spcAft>
            </a:defPPr>
            <a:lvl1pPr marR="0" lvl="0" algn="l" rtl="0" eaLnBrk="1" hangingPunct="1">
              <a:lnSpc>
                <a:spcPct val="90000"/>
              </a:lnSpc>
              <a:spcBef>
                <a:spcPts val="0"/>
              </a:spcBef>
              <a:spcAft>
                <a:spcPts val="0"/>
              </a:spcAft>
              <a:buClr>
                <a:schemeClr val="dk1"/>
              </a:buClr>
              <a:buSzPts val="4400"/>
              <a:buFont typeface="Calibri"/>
              <a:buNone/>
              <a:defRPr lang="en-US" sz="2800" b="0" i="0" u="none" strike="noStrike" kern="1200" cap="none" spc="150" baseline="0" dirty="0">
                <a:solidFill>
                  <a:schemeClr val="tx1"/>
                </a:solidFill>
                <a:latin typeface="+mj-lt"/>
                <a:ea typeface="+mj-ea"/>
                <a:cs typeface="+mj-cs"/>
                <a:sym typeface="Calibri"/>
              </a:defRPr>
            </a:lvl1pPr>
            <a:lvl2pPr marR="0" lvl="1"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a:t>RESULTS: Posterior Predictive Check</a:t>
            </a:r>
          </a:p>
        </p:txBody>
      </p:sp>
      <p:sp>
        <p:nvSpPr>
          <p:cNvPr id="4" name="TextBox 3">
            <a:extLst>
              <a:ext uri="{FF2B5EF4-FFF2-40B4-BE49-F238E27FC236}">
                <a16:creationId xmlns:a16="http://schemas.microsoft.com/office/drawing/2014/main" id="{FA355F4E-5695-9632-8D2F-D9508E571BF9}"/>
              </a:ext>
            </a:extLst>
          </p:cNvPr>
          <p:cNvSpPr txBox="1"/>
          <p:nvPr/>
        </p:nvSpPr>
        <p:spPr>
          <a:xfrm>
            <a:off x="3606527" y="328949"/>
            <a:ext cx="7787736" cy="1015663"/>
          </a:xfrm>
          <a:prstGeom prst="rect">
            <a:avLst/>
          </a:prstGeom>
          <a:noFill/>
        </p:spPr>
        <p:txBody>
          <a:bodyPr wrap="square" rtlCol="0">
            <a:spAutoFit/>
          </a:bodyPr>
          <a:lstStyle/>
          <a:p>
            <a:r>
              <a:rPr lang="en-US" sz="2000" b="0" i="0">
                <a:solidFill>
                  <a:srgbClr val="222832"/>
                </a:solidFill>
                <a:effectLst/>
                <a:latin typeface="Calibri" panose="020F0502020204030204" pitchFamily="34" charset="0"/>
                <a:ea typeface="Calibri" panose="020F0502020204030204" pitchFamily="34" charset="0"/>
                <a:cs typeface="Calibri" panose="020F0502020204030204" pitchFamily="34" charset="0"/>
              </a:rPr>
              <a:t>Posterior predictive checks (PPCs) are a great way to validate a model. PPCs can analyze the degree to which data generated from the model deviate from data generated from the true distribution.</a:t>
            </a:r>
            <a:endParaRPr lang="en-US" sz="2000">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6C0526A-4D42-6838-211A-ACC1EEF233B8}"/>
              </a:ext>
            </a:extLst>
          </p:cNvPr>
          <p:cNvSpPr txBox="1"/>
          <p:nvPr/>
        </p:nvSpPr>
        <p:spPr>
          <a:xfrm>
            <a:off x="402572" y="6519325"/>
            <a:ext cx="8093882" cy="307777"/>
          </a:xfrm>
          <a:prstGeom prst="rect">
            <a:avLst/>
          </a:prstGeom>
          <a:noFill/>
        </p:spPr>
        <p:txBody>
          <a:bodyPr wrap="none" rtlCol="0">
            <a:spAutoFit/>
          </a:bodyPr>
          <a:lstStyle/>
          <a:p>
            <a:r>
              <a:rPr lang="en-US"/>
              <a:t>Source: https://www.pymc.io/projects/docs/en/stable/learn/core_notebooks/posterior_predictive.html</a:t>
            </a:r>
          </a:p>
        </p:txBody>
      </p:sp>
      <p:pic>
        <p:nvPicPr>
          <p:cNvPr id="7" name="Picture 6">
            <a:extLst>
              <a:ext uri="{FF2B5EF4-FFF2-40B4-BE49-F238E27FC236}">
                <a16:creationId xmlns:a16="http://schemas.microsoft.com/office/drawing/2014/main" id="{3DBEDD59-60F2-6EC1-FA67-D1E6258F7649}"/>
              </a:ext>
            </a:extLst>
          </p:cNvPr>
          <p:cNvPicPr>
            <a:picLocks noChangeAspect="1"/>
          </p:cNvPicPr>
          <p:nvPr/>
        </p:nvPicPr>
        <p:blipFill>
          <a:blip r:embed="rId3"/>
          <a:stretch>
            <a:fillRect/>
          </a:stretch>
        </p:blipFill>
        <p:spPr>
          <a:xfrm>
            <a:off x="906684" y="1955869"/>
            <a:ext cx="4352699" cy="3825099"/>
          </a:xfrm>
          <a:prstGeom prst="rect">
            <a:avLst/>
          </a:prstGeom>
        </p:spPr>
      </p:pic>
      <p:sp>
        <p:nvSpPr>
          <p:cNvPr id="10" name="TextBox 9">
            <a:extLst>
              <a:ext uri="{FF2B5EF4-FFF2-40B4-BE49-F238E27FC236}">
                <a16:creationId xmlns:a16="http://schemas.microsoft.com/office/drawing/2014/main" id="{913A13D0-1EDC-83BF-24ED-C34606FA77B0}"/>
              </a:ext>
            </a:extLst>
          </p:cNvPr>
          <p:cNvSpPr txBox="1"/>
          <p:nvPr/>
        </p:nvSpPr>
        <p:spPr>
          <a:xfrm>
            <a:off x="906684" y="1491409"/>
            <a:ext cx="2988319" cy="338554"/>
          </a:xfrm>
          <a:prstGeom prst="rect">
            <a:avLst/>
          </a:prstGeom>
          <a:solidFill>
            <a:schemeClr val="bg1"/>
          </a:solidFill>
        </p:spPr>
        <p:txBody>
          <a:bodyPr wrap="none" rtlCol="0">
            <a:spAutoFit/>
          </a:bodyPr>
          <a:lstStyle/>
          <a:p>
            <a:r>
              <a:rPr lang="en-US" sz="1600" b="1">
                <a:solidFill>
                  <a:srgbClr val="ED7D31"/>
                </a:solidFill>
              </a:rPr>
              <a:t>BART Best Model </a:t>
            </a:r>
            <a:r>
              <a:rPr lang="en-US" sz="1600">
                <a:solidFill>
                  <a:srgbClr val="ED7D31"/>
                </a:solidFill>
                <a:latin typeface="Calibri" panose="020F0502020204030204" pitchFamily="34" charset="0"/>
                <a:ea typeface="Calibri" panose="020F0502020204030204" pitchFamily="34" charset="0"/>
                <a:cs typeface="Calibri" panose="020F0502020204030204" pitchFamily="34" charset="0"/>
              </a:rPr>
              <a:t>(</a:t>
            </a:r>
            <a:r>
              <a:rPr lang="en-US" sz="1600">
                <a:solidFill>
                  <a:srgbClr val="ED7D31"/>
                </a:solidFill>
                <a:effectLst/>
                <a:latin typeface="Times New Roman" panose="02020603050405020304" pitchFamily="18" charset="0"/>
                <a:ea typeface="Yu Mincho" panose="02020400000000000000" pitchFamily="18" charset="-128"/>
              </a:rPr>
              <a:t>66,289 obs</a:t>
            </a:r>
            <a:r>
              <a:rPr lang="en-US" sz="1600" kern="100">
                <a:solidFill>
                  <a:srgbClr val="ED7D31"/>
                </a:solidFill>
                <a:effectLst/>
                <a:latin typeface="Calibri" panose="020F0502020204030204" pitchFamily="34" charset="0"/>
                <a:ea typeface="Calibri" panose="020F0502020204030204" pitchFamily="34" charset="0"/>
                <a:cs typeface="Calibri" panose="020F0502020204030204" pitchFamily="34" charset="0"/>
              </a:rPr>
              <a:t>)</a:t>
            </a:r>
            <a:endParaRPr lang="en-US" sz="1600" b="1">
              <a:solidFill>
                <a:srgbClr val="ED7D31"/>
              </a:solidFill>
              <a:latin typeface="Calibri" panose="020F0502020204030204" pitchFamily="34" charset="0"/>
              <a:ea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BD148EF9-7E9E-A318-7C1B-C7AE91B1D0A4}"/>
              </a:ext>
            </a:extLst>
          </p:cNvPr>
          <p:cNvSpPr txBox="1"/>
          <p:nvPr/>
        </p:nvSpPr>
        <p:spPr>
          <a:xfrm>
            <a:off x="6462631" y="1478415"/>
            <a:ext cx="2944011" cy="338554"/>
          </a:xfrm>
          <a:prstGeom prst="rect">
            <a:avLst/>
          </a:prstGeom>
          <a:solidFill>
            <a:schemeClr val="bg1"/>
          </a:solidFill>
        </p:spPr>
        <p:txBody>
          <a:bodyPr wrap="none" rtlCol="0">
            <a:spAutoFit/>
          </a:bodyPr>
          <a:lstStyle/>
          <a:p>
            <a:r>
              <a:rPr lang="en-US" sz="1600" b="1">
                <a:solidFill>
                  <a:srgbClr val="ED7D31"/>
                </a:solidFill>
              </a:rPr>
              <a:t>BNN Best Model </a:t>
            </a:r>
            <a:r>
              <a:rPr lang="en-US" sz="1600">
                <a:solidFill>
                  <a:srgbClr val="ED7D31"/>
                </a:solidFill>
              </a:rPr>
              <a:t>(33,145</a:t>
            </a:r>
            <a:r>
              <a:rPr lang="en-US" sz="1600" kern="100">
                <a:solidFill>
                  <a:srgbClr val="ED7D31"/>
                </a:solidFill>
                <a:effectLst/>
                <a:latin typeface="Calibri" panose="020F0502020204030204" pitchFamily="34" charset="0"/>
                <a:ea typeface="Calibri" panose="020F0502020204030204" pitchFamily="34" charset="0"/>
                <a:cs typeface="Calibri" panose="020F0502020204030204" pitchFamily="34" charset="0"/>
              </a:rPr>
              <a:t> obs</a:t>
            </a:r>
            <a:r>
              <a:rPr lang="en-US" sz="1600" kern="100">
                <a:solidFill>
                  <a:srgbClr val="ED7D31"/>
                </a:solidFill>
                <a:effectLst/>
                <a:latin typeface="Times New Roman" panose="02020603050405020304" pitchFamily="18" charset="0"/>
                <a:ea typeface="Yu Mincho" panose="02020400000000000000" pitchFamily="18" charset="-128"/>
                <a:cs typeface="Times New Roman" panose="02020603050405020304" pitchFamily="18" charset="0"/>
              </a:rPr>
              <a:t>)</a:t>
            </a:r>
            <a:endParaRPr lang="en-US" sz="1600" b="1">
              <a:solidFill>
                <a:srgbClr val="ED7D31"/>
              </a:solidFill>
            </a:endParaRPr>
          </a:p>
        </p:txBody>
      </p:sp>
      <p:pic>
        <p:nvPicPr>
          <p:cNvPr id="13" name="Picture 12">
            <a:extLst>
              <a:ext uri="{FF2B5EF4-FFF2-40B4-BE49-F238E27FC236}">
                <a16:creationId xmlns:a16="http://schemas.microsoft.com/office/drawing/2014/main" id="{348B0F6C-FDCA-3F2F-04FE-81770420F135}"/>
              </a:ext>
            </a:extLst>
          </p:cNvPr>
          <p:cNvPicPr>
            <a:picLocks noChangeAspect="1"/>
          </p:cNvPicPr>
          <p:nvPr/>
        </p:nvPicPr>
        <p:blipFill>
          <a:blip r:embed="rId4"/>
          <a:stretch>
            <a:fillRect/>
          </a:stretch>
        </p:blipFill>
        <p:spPr>
          <a:xfrm>
            <a:off x="6462631" y="1869516"/>
            <a:ext cx="4663294" cy="3997804"/>
          </a:xfrm>
          <a:prstGeom prst="rect">
            <a:avLst/>
          </a:prstGeom>
        </p:spPr>
      </p:pic>
    </p:spTree>
    <p:extLst>
      <p:ext uri="{BB962C8B-B14F-4D97-AF65-F5344CB8AC3E}">
        <p14:creationId xmlns:p14="http://schemas.microsoft.com/office/powerpoint/2010/main" val="1484527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3FDD2CF-067D-DAF3-1D1B-084FA904D512}"/>
              </a:ext>
            </a:extLst>
          </p:cNvPr>
          <p:cNvSpPr txBox="1">
            <a:spLocks/>
          </p:cNvSpPr>
          <p:nvPr/>
        </p:nvSpPr>
        <p:spPr>
          <a:xfrm>
            <a:off x="402572" y="5544273"/>
            <a:ext cx="7097823" cy="812077"/>
          </a:xfrm>
          <a:prstGeom prst="rect">
            <a:avLst/>
          </a:prstGeom>
          <a:noFill/>
          <a:ln>
            <a:noFill/>
          </a:ln>
        </p:spPr>
        <p:txBody>
          <a:bodyPr spcFirstLastPara="1" wrap="square" lIns="91425" tIns="91425" rIns="91425" bIns="91425" anchor="b" anchorCtr="0">
            <a:normAutofit/>
          </a:bodyPr>
          <a:lstStyle>
            <a:defPPr marR="0" lvl="0" algn="l" rtl="0">
              <a:lnSpc>
                <a:spcPct val="100000"/>
              </a:lnSpc>
              <a:spcBef>
                <a:spcPts val="0"/>
              </a:spcBef>
              <a:spcAft>
                <a:spcPts val="0"/>
              </a:spcAft>
            </a:defPPr>
            <a:lvl1pPr marR="0" lvl="0" algn="l" rtl="0" eaLnBrk="1" hangingPunct="1">
              <a:lnSpc>
                <a:spcPct val="90000"/>
              </a:lnSpc>
              <a:spcBef>
                <a:spcPts val="0"/>
              </a:spcBef>
              <a:spcAft>
                <a:spcPts val="0"/>
              </a:spcAft>
              <a:buClr>
                <a:schemeClr val="dk1"/>
              </a:buClr>
              <a:buSzPts val="4400"/>
              <a:buFont typeface="Calibri"/>
              <a:buNone/>
              <a:defRPr lang="en-US" sz="2800" b="0" i="0" u="none" strike="noStrike" kern="1200" cap="none" spc="150" baseline="0" dirty="0">
                <a:solidFill>
                  <a:schemeClr val="tx1"/>
                </a:solidFill>
                <a:latin typeface="+mj-lt"/>
                <a:ea typeface="+mj-ea"/>
                <a:cs typeface="+mj-cs"/>
                <a:sym typeface="Calibri"/>
              </a:defRPr>
            </a:lvl1pPr>
            <a:lvl2pPr marR="0" lvl="1"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a:t>RESULTS: Gains Curves</a:t>
            </a:r>
          </a:p>
        </p:txBody>
      </p:sp>
      <p:sp>
        <p:nvSpPr>
          <p:cNvPr id="15" name="TextBox 14">
            <a:extLst>
              <a:ext uri="{FF2B5EF4-FFF2-40B4-BE49-F238E27FC236}">
                <a16:creationId xmlns:a16="http://schemas.microsoft.com/office/drawing/2014/main" id="{BC0CF241-C174-0C9F-267A-6254D4D6BD92}"/>
              </a:ext>
            </a:extLst>
          </p:cNvPr>
          <p:cNvSpPr txBox="1"/>
          <p:nvPr/>
        </p:nvSpPr>
        <p:spPr>
          <a:xfrm>
            <a:off x="5289631" y="320166"/>
            <a:ext cx="6650053" cy="1323439"/>
          </a:xfrm>
          <a:prstGeom prst="rect">
            <a:avLst/>
          </a:prstGeom>
          <a:noFill/>
        </p:spPr>
        <p:txBody>
          <a:bodyPr wrap="square" rtlCol="0">
            <a:spAutoFit/>
          </a:bodyPr>
          <a:lstStyle/>
          <a:p>
            <a:r>
              <a:rPr lang="en-US" sz="2000">
                <a:effectLst/>
                <a:latin typeface="Calibri" panose="020F0502020204030204" pitchFamily="34" charset="0"/>
                <a:ea typeface="Calibri" panose="020F0502020204030204" pitchFamily="34" charset="0"/>
                <a:cs typeface="Calibri" panose="020F0502020204030204" pitchFamily="34" charset="0"/>
              </a:rPr>
              <a:t>After we generate a data frame of observed docking scores and averages of docking scores predicted by our BNN based on numbers of occurrences of substructures, we may generate a Plot Of Gains Curves / Enrichment-Factor Plot.</a:t>
            </a:r>
            <a:endParaRPr lang="en-US" sz="1600">
              <a:latin typeface="Calibri" panose="020F0502020204030204" pitchFamily="34" charset="0"/>
              <a:ea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F563401A-D290-DAF1-82A5-6DAA71CEC5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0020" y="2153373"/>
            <a:ext cx="5935980" cy="3390900"/>
          </a:xfrm>
          <a:prstGeom prst="rect">
            <a:avLst/>
          </a:prstGeom>
          <a:noFill/>
          <a:ln>
            <a:noFill/>
          </a:ln>
        </p:spPr>
      </p:pic>
      <p:sp>
        <p:nvSpPr>
          <p:cNvPr id="18" name="TextBox 17">
            <a:extLst>
              <a:ext uri="{FF2B5EF4-FFF2-40B4-BE49-F238E27FC236}">
                <a16:creationId xmlns:a16="http://schemas.microsoft.com/office/drawing/2014/main" id="{366ED30A-997B-9B3C-E1A9-43496243CC8D}"/>
              </a:ext>
            </a:extLst>
          </p:cNvPr>
          <p:cNvSpPr txBox="1"/>
          <p:nvPr/>
        </p:nvSpPr>
        <p:spPr>
          <a:xfrm>
            <a:off x="402572" y="1729212"/>
            <a:ext cx="2988319" cy="338554"/>
          </a:xfrm>
          <a:prstGeom prst="rect">
            <a:avLst/>
          </a:prstGeom>
          <a:solidFill>
            <a:schemeClr val="bg1"/>
          </a:solidFill>
        </p:spPr>
        <p:txBody>
          <a:bodyPr wrap="none" rtlCol="0">
            <a:spAutoFit/>
          </a:bodyPr>
          <a:lstStyle/>
          <a:p>
            <a:r>
              <a:rPr lang="en-US" sz="1600" b="1">
                <a:solidFill>
                  <a:srgbClr val="ED7D31"/>
                </a:solidFill>
              </a:rPr>
              <a:t>BART Best Model </a:t>
            </a:r>
            <a:r>
              <a:rPr lang="en-US" sz="1600">
                <a:solidFill>
                  <a:srgbClr val="ED7D31"/>
                </a:solidFill>
                <a:latin typeface="Calibri" panose="020F0502020204030204" pitchFamily="34" charset="0"/>
                <a:ea typeface="Calibri" panose="020F0502020204030204" pitchFamily="34" charset="0"/>
                <a:cs typeface="Calibri" panose="020F0502020204030204" pitchFamily="34" charset="0"/>
              </a:rPr>
              <a:t>(</a:t>
            </a:r>
            <a:r>
              <a:rPr lang="en-US" sz="1600">
                <a:solidFill>
                  <a:srgbClr val="ED7D31"/>
                </a:solidFill>
                <a:effectLst/>
                <a:latin typeface="Times New Roman" panose="02020603050405020304" pitchFamily="18" charset="0"/>
                <a:ea typeface="Yu Mincho" panose="02020400000000000000" pitchFamily="18" charset="-128"/>
              </a:rPr>
              <a:t>66,289 obs</a:t>
            </a:r>
            <a:r>
              <a:rPr lang="en-US" sz="1600" kern="100">
                <a:solidFill>
                  <a:srgbClr val="ED7D31"/>
                </a:solidFill>
                <a:effectLst/>
                <a:latin typeface="Calibri" panose="020F0502020204030204" pitchFamily="34" charset="0"/>
                <a:ea typeface="Calibri" panose="020F0502020204030204" pitchFamily="34" charset="0"/>
                <a:cs typeface="Calibri" panose="020F0502020204030204" pitchFamily="34" charset="0"/>
              </a:rPr>
              <a:t>)</a:t>
            </a:r>
            <a:endParaRPr lang="en-US" sz="1600" b="1">
              <a:solidFill>
                <a:srgbClr val="ED7D31"/>
              </a:solidFill>
              <a:latin typeface="Calibri" panose="020F0502020204030204" pitchFamily="34" charset="0"/>
              <a:ea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5AADC9DE-4866-7924-1E8B-2FE9868D2AD6}"/>
              </a:ext>
            </a:extLst>
          </p:cNvPr>
          <p:cNvSpPr txBox="1"/>
          <p:nvPr/>
        </p:nvSpPr>
        <p:spPr>
          <a:xfrm>
            <a:off x="6382860" y="1799579"/>
            <a:ext cx="4646785" cy="338554"/>
          </a:xfrm>
          <a:prstGeom prst="rect">
            <a:avLst/>
          </a:prstGeom>
          <a:solidFill>
            <a:schemeClr val="bg1"/>
          </a:solidFill>
        </p:spPr>
        <p:txBody>
          <a:bodyPr wrap="none" rtlCol="0">
            <a:spAutoFit/>
          </a:bodyPr>
          <a:lstStyle/>
          <a:p>
            <a:r>
              <a:rPr lang="en-US" sz="1600" b="1">
                <a:solidFill>
                  <a:srgbClr val="ED7D31"/>
                </a:solidFill>
              </a:rPr>
              <a:t>BNN Best Model </a:t>
            </a:r>
            <a:r>
              <a:rPr lang="en-US" sz="1600">
                <a:solidFill>
                  <a:srgbClr val="ED7D31"/>
                </a:solidFill>
              </a:rPr>
              <a:t>(132,577 </a:t>
            </a:r>
            <a:r>
              <a:rPr lang="en-US" sz="1600" kern="100">
                <a:solidFill>
                  <a:srgbClr val="ED7D31"/>
                </a:solidFill>
                <a:effectLst/>
                <a:latin typeface="Calibri" panose="020F0502020204030204" pitchFamily="34" charset="0"/>
                <a:ea typeface="Calibri" panose="020F0502020204030204" pitchFamily="34" charset="0"/>
                <a:cs typeface="Calibri" panose="020F0502020204030204" pitchFamily="34" charset="0"/>
              </a:rPr>
              <a:t>obs, with z-score -2.75</a:t>
            </a:r>
            <a:r>
              <a:rPr lang="en-US" sz="1600" kern="100">
                <a:solidFill>
                  <a:srgbClr val="ED7D31"/>
                </a:solidFill>
                <a:effectLst/>
                <a:latin typeface="Times New Roman" panose="02020603050405020304" pitchFamily="18" charset="0"/>
                <a:ea typeface="Yu Mincho" panose="02020400000000000000" pitchFamily="18" charset="-128"/>
                <a:cs typeface="Times New Roman" panose="02020603050405020304" pitchFamily="18" charset="0"/>
              </a:rPr>
              <a:t>)</a:t>
            </a:r>
            <a:endParaRPr lang="en-US" sz="1600" b="1">
              <a:solidFill>
                <a:srgbClr val="ED7D31"/>
              </a:solidFill>
            </a:endParaRPr>
          </a:p>
        </p:txBody>
      </p:sp>
      <p:pic>
        <p:nvPicPr>
          <p:cNvPr id="20" name="Picture 19">
            <a:extLst>
              <a:ext uri="{FF2B5EF4-FFF2-40B4-BE49-F238E27FC236}">
                <a16:creationId xmlns:a16="http://schemas.microsoft.com/office/drawing/2014/main" id="{42C2ED05-8206-BC2A-5385-224E4F4808C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03704" y="2187325"/>
            <a:ext cx="5935980" cy="3390900"/>
          </a:xfrm>
          <a:prstGeom prst="rect">
            <a:avLst/>
          </a:prstGeom>
          <a:noFill/>
          <a:ln>
            <a:noFill/>
          </a:ln>
        </p:spPr>
      </p:pic>
    </p:spTree>
    <p:extLst>
      <p:ext uri="{BB962C8B-B14F-4D97-AF65-F5344CB8AC3E}">
        <p14:creationId xmlns:p14="http://schemas.microsoft.com/office/powerpoint/2010/main" val="19955273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C31FD3E-73E4-A3DB-236E-08F35036B0C1}"/>
              </a:ext>
            </a:extLst>
          </p:cNvPr>
          <p:cNvSpPr txBox="1">
            <a:spLocks/>
          </p:cNvSpPr>
          <p:nvPr/>
        </p:nvSpPr>
        <p:spPr>
          <a:xfrm>
            <a:off x="402572" y="5544273"/>
            <a:ext cx="7097823" cy="812077"/>
          </a:xfrm>
          <a:prstGeom prst="rect">
            <a:avLst/>
          </a:prstGeom>
          <a:noFill/>
          <a:ln>
            <a:noFill/>
          </a:ln>
        </p:spPr>
        <p:txBody>
          <a:bodyPr spcFirstLastPara="1" wrap="square" lIns="91425" tIns="91425" rIns="91425" bIns="91425" anchor="b" anchorCtr="0">
            <a:normAutofit/>
          </a:bodyPr>
          <a:lstStyle>
            <a:defPPr marR="0" lvl="0" algn="l" rtl="0">
              <a:lnSpc>
                <a:spcPct val="100000"/>
              </a:lnSpc>
              <a:spcBef>
                <a:spcPts val="0"/>
              </a:spcBef>
              <a:spcAft>
                <a:spcPts val="0"/>
              </a:spcAft>
            </a:defPPr>
            <a:lvl1pPr marR="0" lvl="0" algn="l" rtl="0" eaLnBrk="1" hangingPunct="1">
              <a:lnSpc>
                <a:spcPct val="90000"/>
              </a:lnSpc>
              <a:spcBef>
                <a:spcPts val="0"/>
              </a:spcBef>
              <a:spcAft>
                <a:spcPts val="0"/>
              </a:spcAft>
              <a:buClr>
                <a:schemeClr val="dk1"/>
              </a:buClr>
              <a:buSzPts val="4400"/>
              <a:buFont typeface="Calibri"/>
              <a:buNone/>
              <a:defRPr lang="en-US" sz="2800" b="0" i="0" u="none" strike="noStrike" kern="1200" cap="none" spc="150" baseline="0" dirty="0">
                <a:solidFill>
                  <a:schemeClr val="tx1"/>
                </a:solidFill>
                <a:latin typeface="+mj-lt"/>
                <a:ea typeface="+mj-ea"/>
                <a:cs typeface="+mj-cs"/>
                <a:sym typeface="Calibri"/>
              </a:defRPr>
            </a:lvl1pPr>
            <a:lvl2pPr marR="0" lvl="1"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a:t>RESULTS: Density Plots</a:t>
            </a:r>
          </a:p>
        </p:txBody>
      </p:sp>
      <p:pic>
        <p:nvPicPr>
          <p:cNvPr id="12" name="Picture 11">
            <a:extLst>
              <a:ext uri="{FF2B5EF4-FFF2-40B4-BE49-F238E27FC236}">
                <a16:creationId xmlns:a16="http://schemas.microsoft.com/office/drawing/2014/main" id="{791915B9-31B0-E6F2-D744-B590A3BEFF8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0020" y="1832610"/>
            <a:ext cx="6596925" cy="3548282"/>
          </a:xfrm>
          <a:prstGeom prst="rect">
            <a:avLst/>
          </a:prstGeom>
          <a:noFill/>
          <a:ln>
            <a:noFill/>
          </a:ln>
        </p:spPr>
      </p:pic>
      <p:sp>
        <p:nvSpPr>
          <p:cNvPr id="14" name="TextBox 13">
            <a:extLst>
              <a:ext uri="{FF2B5EF4-FFF2-40B4-BE49-F238E27FC236}">
                <a16:creationId xmlns:a16="http://schemas.microsoft.com/office/drawing/2014/main" id="{5A2E91EB-FA3E-752A-519E-A6299004E6F6}"/>
              </a:ext>
            </a:extLst>
          </p:cNvPr>
          <p:cNvSpPr txBox="1"/>
          <p:nvPr/>
        </p:nvSpPr>
        <p:spPr>
          <a:xfrm>
            <a:off x="6013938" y="784610"/>
            <a:ext cx="5732585" cy="2677656"/>
          </a:xfrm>
          <a:prstGeom prst="rect">
            <a:avLst/>
          </a:prstGeom>
          <a:solidFill>
            <a:schemeClr val="bg1"/>
          </a:solidFill>
        </p:spPr>
        <p:txBody>
          <a:bodyPr wrap="square" rtlCol="0">
            <a:spAutoFit/>
          </a:bodyPr>
          <a:lstStyle/>
          <a:p>
            <a:pPr marL="0" marR="0">
              <a:spcBef>
                <a:spcPts val="0"/>
              </a:spcBef>
              <a:spcAft>
                <a:spcPts val="0"/>
              </a:spcAft>
            </a:pPr>
            <a:r>
              <a:rPr lang="en-US" sz="2400" kern="100">
                <a:effectLst/>
                <a:latin typeface="Calibri" panose="020F0502020204030204" pitchFamily="34" charset="0"/>
                <a:ea typeface="Calibri" panose="020F0502020204030204" pitchFamily="34" charset="0"/>
                <a:cs typeface="Calibri" panose="020F0502020204030204" pitchFamily="34" charset="0"/>
              </a:rPr>
              <a:t>Density Plots left is </a:t>
            </a:r>
            <a:r>
              <a:rPr lang="en-US" sz="2400" i="1" kern="100">
                <a:effectLst/>
                <a:latin typeface="Calibri" panose="020F0502020204030204" pitchFamily="34" charset="0"/>
                <a:ea typeface="Calibri" panose="020F0502020204030204" pitchFamily="34" charset="0"/>
                <a:cs typeface="Calibri" panose="020F0502020204030204" pitchFamily="34" charset="0"/>
              </a:rPr>
              <a:t>Average Of Predicted Docking Scores Vs. Observed Docking Score For Bayesian Neural Network And 1,060,613 Testing Observations</a:t>
            </a:r>
            <a:r>
              <a:rPr lang="en-US" sz="2400" kern="100">
                <a:effectLst/>
                <a:latin typeface="Calibri" panose="020F0502020204030204" pitchFamily="34" charset="0"/>
                <a:ea typeface="Calibri" panose="020F0502020204030204" pitchFamily="34" charset="0"/>
                <a:cs typeface="Calibri" panose="020F0502020204030204" pitchFamily="34" charset="0"/>
              </a:rPr>
              <a:t>. </a:t>
            </a:r>
          </a:p>
          <a:p>
            <a:pPr marL="342900" marR="0" indent="-342900">
              <a:spcBef>
                <a:spcPts val="0"/>
              </a:spcBef>
              <a:spcAft>
                <a:spcPts val="0"/>
              </a:spcAft>
              <a:buFont typeface="Arial" panose="020B0604020202020204" pitchFamily="34" charset="0"/>
              <a:buChar char="•"/>
            </a:pPr>
            <a:r>
              <a:rPr lang="en-US" sz="2400" kern="100">
                <a:effectLst/>
                <a:latin typeface="Calibri" panose="020F0502020204030204" pitchFamily="34" charset="0"/>
                <a:ea typeface="Calibri" panose="020F0502020204030204" pitchFamily="34" charset="0"/>
                <a:cs typeface="Calibri" panose="020F0502020204030204" pitchFamily="34" charset="0"/>
              </a:rPr>
              <a:t>There is a low correlation between average of predicted docking scores and observed docking score.</a:t>
            </a:r>
          </a:p>
        </p:txBody>
      </p:sp>
    </p:spTree>
    <p:extLst>
      <p:ext uri="{BB962C8B-B14F-4D97-AF65-F5344CB8AC3E}">
        <p14:creationId xmlns:p14="http://schemas.microsoft.com/office/powerpoint/2010/main" val="3870350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C271D-AD98-DC98-55AA-36C93AFA4982}"/>
              </a:ext>
            </a:extLst>
          </p:cNvPr>
          <p:cNvSpPr>
            <a:spLocks noGrp="1"/>
          </p:cNvSpPr>
          <p:nvPr>
            <p:ph type="title"/>
          </p:nvPr>
        </p:nvSpPr>
        <p:spPr>
          <a:xfrm>
            <a:off x="590550" y="4156405"/>
            <a:ext cx="4057650" cy="1325563"/>
          </a:xfrm>
        </p:spPr>
        <p:txBody>
          <a:bodyPr>
            <a:normAutofit/>
          </a:bodyPr>
          <a:lstStyle/>
          <a:p>
            <a:r>
              <a:rPr lang="en-US" sz="3200"/>
              <a:t>CONCLUSIONS</a:t>
            </a:r>
          </a:p>
        </p:txBody>
      </p:sp>
      <p:sp>
        <p:nvSpPr>
          <p:cNvPr id="4" name="Text Placeholder 3">
            <a:extLst>
              <a:ext uri="{FF2B5EF4-FFF2-40B4-BE49-F238E27FC236}">
                <a16:creationId xmlns:a16="http://schemas.microsoft.com/office/drawing/2014/main" id="{265260DC-9BA5-7CB7-153F-7BE152E6A320}"/>
              </a:ext>
            </a:extLst>
          </p:cNvPr>
          <p:cNvSpPr>
            <a:spLocks noGrp="1"/>
          </p:cNvSpPr>
          <p:nvPr>
            <p:ph type="body" sz="quarter" idx="13"/>
          </p:nvPr>
        </p:nvSpPr>
        <p:spPr>
          <a:xfrm>
            <a:off x="5940635" y="380999"/>
            <a:ext cx="5413164" cy="5629275"/>
          </a:xfrm>
        </p:spPr>
        <p:txBody>
          <a:bodyPr>
            <a:normAutofit/>
          </a:bodyPr>
          <a:lstStyle/>
          <a:p>
            <a:endParaRPr lang="en-US" sz="2400" baseline="30000">
              <a:latin typeface="Calibri" panose="020F0502020204030204" pitchFamily="34" charset="0"/>
              <a:ea typeface="Calibri" panose="020F0502020204030204" pitchFamily="34" charset="0"/>
              <a:cs typeface="Calibri" panose="020F0502020204030204" pitchFamily="34" charset="0"/>
            </a:endParaRPr>
          </a:p>
          <a:p>
            <a:pPr marL="457200" indent="-457200">
              <a:buFont typeface="Arial" panose="020B0604020202020204" pitchFamily="34" charset="0"/>
              <a:buChar char="•"/>
            </a:pPr>
            <a:endParaRPr lang="en-US" sz="2400">
              <a:latin typeface="Calibri" panose="020F0502020204030204" pitchFamily="34" charset="0"/>
              <a:ea typeface="Calibri" panose="020F0502020204030204" pitchFamily="34" charset="0"/>
              <a:cs typeface="Calibri" panose="020F0502020204030204" pitchFamily="34" charset="0"/>
            </a:endParaRPr>
          </a:p>
        </p:txBody>
      </p:sp>
      <p:sp>
        <p:nvSpPr>
          <p:cNvPr id="11" name="Date Placeholder 10">
            <a:extLst>
              <a:ext uri="{FF2B5EF4-FFF2-40B4-BE49-F238E27FC236}">
                <a16:creationId xmlns:a16="http://schemas.microsoft.com/office/drawing/2014/main" id="{6706FF30-0C9B-FD68-79FA-318BCCF0E8A6}"/>
              </a:ext>
            </a:extLst>
          </p:cNvPr>
          <p:cNvSpPr>
            <a:spLocks noGrp="1"/>
          </p:cNvSpPr>
          <p:nvPr>
            <p:ph type="dt" sz="half" idx="20"/>
          </p:nvPr>
        </p:nvSpPr>
        <p:spPr/>
        <p:txBody>
          <a:bodyPr/>
          <a:lstStyle/>
          <a:p>
            <a:r>
              <a:rPr lang="en-US"/>
              <a:t>20XX</a:t>
            </a:r>
          </a:p>
        </p:txBody>
      </p:sp>
      <p:sp>
        <p:nvSpPr>
          <p:cNvPr id="12" name="Footer Placeholder 11">
            <a:extLst>
              <a:ext uri="{FF2B5EF4-FFF2-40B4-BE49-F238E27FC236}">
                <a16:creationId xmlns:a16="http://schemas.microsoft.com/office/drawing/2014/main" id="{37AB3F49-B0E5-B403-51C4-8D852D2DEBB1}"/>
              </a:ext>
            </a:extLst>
          </p:cNvPr>
          <p:cNvSpPr>
            <a:spLocks noGrp="1"/>
          </p:cNvSpPr>
          <p:nvPr>
            <p:ph type="ftr" sz="quarter" idx="21"/>
          </p:nvPr>
        </p:nvSpPr>
        <p:spPr/>
        <p:txBody>
          <a:bodyPr/>
          <a:lstStyle/>
          <a:p>
            <a:r>
              <a:rPr lang="en-US"/>
              <a:t>Pitch Deck</a:t>
            </a:r>
          </a:p>
        </p:txBody>
      </p:sp>
      <p:sp>
        <p:nvSpPr>
          <p:cNvPr id="13" name="Slide Number Placeholder 12">
            <a:extLst>
              <a:ext uri="{FF2B5EF4-FFF2-40B4-BE49-F238E27FC236}">
                <a16:creationId xmlns:a16="http://schemas.microsoft.com/office/drawing/2014/main" id="{E7F5E5EF-C8F5-DB8D-982E-F2A1ACA3B374}"/>
              </a:ext>
            </a:extLst>
          </p:cNvPr>
          <p:cNvSpPr>
            <a:spLocks noGrp="1"/>
          </p:cNvSpPr>
          <p:nvPr>
            <p:ph type="sldNum" sz="quarter" idx="22"/>
          </p:nvPr>
        </p:nvSpPr>
        <p:spPr/>
        <p:txBody>
          <a:bodyPr/>
          <a:lstStyle/>
          <a:p>
            <a:fld id="{B5CEABB6-07DC-46E8-9B57-56EC44A396E5}" type="slidenum">
              <a:rPr lang="en-US" smtClean="0"/>
              <a:pPr/>
              <a:t>16</a:t>
            </a:fld>
            <a:endParaRPr lang="en-US"/>
          </a:p>
        </p:txBody>
      </p:sp>
      <p:sp>
        <p:nvSpPr>
          <p:cNvPr id="3" name="TextBox 2">
            <a:extLst>
              <a:ext uri="{FF2B5EF4-FFF2-40B4-BE49-F238E27FC236}">
                <a16:creationId xmlns:a16="http://schemas.microsoft.com/office/drawing/2014/main" id="{09DFFE3C-3C0E-BB14-0643-AC14777D2493}"/>
              </a:ext>
            </a:extLst>
          </p:cNvPr>
          <p:cNvSpPr txBox="1"/>
          <p:nvPr/>
        </p:nvSpPr>
        <p:spPr>
          <a:xfrm>
            <a:off x="4275117" y="720935"/>
            <a:ext cx="7576457" cy="307777"/>
          </a:xfrm>
          <a:prstGeom prst="rect">
            <a:avLst/>
          </a:prstGeom>
          <a:noFill/>
        </p:spPr>
        <p:txBody>
          <a:bodyPr wrap="square" rtlCol="0">
            <a:spAutoFit/>
          </a:bodyPr>
          <a:lstStyle/>
          <a:p>
            <a:endParaRPr lang="en-US"/>
          </a:p>
        </p:txBody>
      </p:sp>
      <p:sp>
        <p:nvSpPr>
          <p:cNvPr id="5" name="TextBox 4">
            <a:extLst>
              <a:ext uri="{FF2B5EF4-FFF2-40B4-BE49-F238E27FC236}">
                <a16:creationId xmlns:a16="http://schemas.microsoft.com/office/drawing/2014/main" id="{D60BC735-EA68-502B-42F5-8DD4AA51D391}"/>
              </a:ext>
            </a:extLst>
          </p:cNvPr>
          <p:cNvSpPr txBox="1"/>
          <p:nvPr/>
        </p:nvSpPr>
        <p:spPr>
          <a:xfrm>
            <a:off x="4275117" y="720935"/>
            <a:ext cx="6958940" cy="48936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400" b="1" kern="100">
                <a:solidFill>
                  <a:srgbClr val="ED7D31"/>
                </a:solidFill>
                <a:effectLst/>
                <a:latin typeface="Calibri" panose="020F0502020204030204" pitchFamily="34" charset="0"/>
                <a:ea typeface="Calibri" panose="020F0502020204030204" pitchFamily="34" charset="0"/>
                <a:cs typeface="Calibri" panose="020F0502020204030204" pitchFamily="34" charset="0"/>
              </a:rPr>
              <a:t>Key Findings</a:t>
            </a:r>
          </a:p>
          <a:p>
            <a:pPr marL="285750" marR="0" indent="-285750">
              <a:spcBef>
                <a:spcPts val="0"/>
              </a:spcBef>
              <a:spcAft>
                <a:spcPts val="0"/>
              </a:spcAft>
              <a:buFont typeface="Arial" panose="020B0604020202020204" pitchFamily="34" charset="0"/>
              <a:buChar char="•"/>
            </a:pPr>
            <a:r>
              <a:rPr lang="en-US" sz="2400" kern="100">
                <a:effectLst/>
                <a:latin typeface="Calibri" panose="020F0502020204030204" pitchFamily="34" charset="0"/>
                <a:ea typeface="Calibri" panose="020F0502020204030204" pitchFamily="34" charset="0"/>
                <a:cs typeface="Calibri" panose="020F0502020204030204" pitchFamily="34" charset="0"/>
              </a:rPr>
              <a:t>Our models are useful in predicting docking scores based on numbers of occurrences of substructures</a:t>
            </a:r>
          </a:p>
          <a:p>
            <a:pPr marL="285750" marR="0" indent="-285750">
              <a:spcBef>
                <a:spcPts val="0"/>
              </a:spcBef>
              <a:spcAft>
                <a:spcPts val="0"/>
              </a:spcAft>
              <a:buFont typeface="Arial" panose="020B0604020202020204" pitchFamily="34" charset="0"/>
              <a:buChar char="•"/>
            </a:pPr>
            <a:r>
              <a:rPr lang="en-US" sz="2400" kern="100">
                <a:effectLst/>
                <a:latin typeface="Calibri" panose="020F0502020204030204" pitchFamily="34" charset="0"/>
                <a:ea typeface="Calibri" panose="020F0502020204030204" pitchFamily="34" charset="0"/>
                <a:cs typeface="Calibri" panose="020F0502020204030204" pitchFamily="34" charset="0"/>
              </a:rPr>
              <a:t>Our BNN may perform best with more observations.</a:t>
            </a:r>
          </a:p>
          <a:p>
            <a:pPr marL="285750" marR="0" indent="-285750">
              <a:spcBef>
                <a:spcPts val="0"/>
              </a:spcBef>
              <a:spcAft>
                <a:spcPts val="0"/>
              </a:spcAft>
              <a:buFont typeface="Arial" panose="020B0604020202020204" pitchFamily="34" charset="0"/>
              <a:buChar char="•"/>
            </a:pPr>
            <a:r>
              <a:rPr lang="en-US" sz="2400" kern="100">
                <a:effectLst/>
                <a:latin typeface="Calibri" panose="020F0502020204030204" pitchFamily="34" charset="0"/>
                <a:ea typeface="Calibri" panose="020F0502020204030204" pitchFamily="34" charset="0"/>
                <a:cs typeface="Calibri" panose="020F0502020204030204" pitchFamily="34" charset="0"/>
              </a:rPr>
              <a:t>Both our BART and BNN models may be expanded and tuned.</a:t>
            </a:r>
          </a:p>
          <a:p>
            <a:pPr marL="285750" lvl="3" indent="-285750">
              <a:buFont typeface="Arial" panose="020B0604020202020204" pitchFamily="34" charset="0"/>
              <a:buChar char="•"/>
            </a:pPr>
            <a:r>
              <a:rPr lang="en-US" sz="2400" kern="100">
                <a:effectLst/>
                <a:latin typeface="Calibri" panose="020F0502020204030204" pitchFamily="34" charset="0"/>
                <a:ea typeface="Calibri" panose="020F0502020204030204" pitchFamily="34" charset="0"/>
                <a:cs typeface="Calibri" panose="020F0502020204030204" pitchFamily="34" charset="0"/>
              </a:rPr>
              <a:t>They may improve more with a wider range of docking scores in a data set.  It seems that there is a low correlation between average of predicted docking scores and observed docking score, and that the range of averages is small compared with the range of observed docking scores.</a:t>
            </a:r>
            <a:endParaRPr lang="en-US" sz="2400" b="1" kern="1200" spc="150">
              <a:solidFill>
                <a:srgbClr val="ED7D31"/>
              </a:solidFill>
              <a:latin typeface="Calibri" panose="020F0502020204030204" pitchFamily="34" charset="0"/>
              <a:ea typeface="Calibri" panose="020F0502020204030204" pitchFamily="34" charset="0"/>
              <a:cs typeface="Calibri" panose="020F0502020204030204" pitchFamily="34" charset="0"/>
              <a:sym typeface="Calibri"/>
            </a:endParaRPr>
          </a:p>
          <a:p>
            <a:endParaRPr lang="en-US" sz="2400"/>
          </a:p>
        </p:txBody>
      </p:sp>
    </p:spTree>
    <p:extLst>
      <p:ext uri="{BB962C8B-B14F-4D97-AF65-F5344CB8AC3E}">
        <p14:creationId xmlns:p14="http://schemas.microsoft.com/office/powerpoint/2010/main" val="2139392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C271D-AD98-DC98-55AA-36C93AFA4982}"/>
              </a:ext>
            </a:extLst>
          </p:cNvPr>
          <p:cNvSpPr>
            <a:spLocks noGrp="1"/>
          </p:cNvSpPr>
          <p:nvPr>
            <p:ph type="title"/>
          </p:nvPr>
        </p:nvSpPr>
        <p:spPr>
          <a:xfrm>
            <a:off x="590550" y="4156405"/>
            <a:ext cx="4057650" cy="1325563"/>
          </a:xfrm>
        </p:spPr>
        <p:txBody>
          <a:bodyPr>
            <a:normAutofit/>
          </a:bodyPr>
          <a:lstStyle/>
          <a:p>
            <a:r>
              <a:rPr lang="en-US" sz="3200"/>
              <a:t>CONCLUSIONS</a:t>
            </a:r>
          </a:p>
        </p:txBody>
      </p:sp>
      <p:sp>
        <p:nvSpPr>
          <p:cNvPr id="4" name="Text Placeholder 3">
            <a:extLst>
              <a:ext uri="{FF2B5EF4-FFF2-40B4-BE49-F238E27FC236}">
                <a16:creationId xmlns:a16="http://schemas.microsoft.com/office/drawing/2014/main" id="{265260DC-9BA5-7CB7-153F-7BE152E6A320}"/>
              </a:ext>
            </a:extLst>
          </p:cNvPr>
          <p:cNvSpPr>
            <a:spLocks noGrp="1"/>
          </p:cNvSpPr>
          <p:nvPr>
            <p:ph type="body" sz="quarter" idx="13"/>
          </p:nvPr>
        </p:nvSpPr>
        <p:spPr>
          <a:xfrm>
            <a:off x="5940635" y="380999"/>
            <a:ext cx="5413164" cy="5629275"/>
          </a:xfrm>
        </p:spPr>
        <p:txBody>
          <a:bodyPr>
            <a:normAutofit/>
          </a:bodyPr>
          <a:lstStyle/>
          <a:p>
            <a:endParaRPr lang="en-US" sz="2400" baseline="30000">
              <a:latin typeface="Calibri" panose="020F0502020204030204" pitchFamily="34" charset="0"/>
              <a:ea typeface="Calibri" panose="020F0502020204030204" pitchFamily="34" charset="0"/>
              <a:cs typeface="Calibri" panose="020F0502020204030204" pitchFamily="34" charset="0"/>
            </a:endParaRPr>
          </a:p>
          <a:p>
            <a:pPr marL="457200" indent="-457200">
              <a:buFont typeface="Arial" panose="020B0604020202020204" pitchFamily="34" charset="0"/>
              <a:buChar char="•"/>
            </a:pPr>
            <a:endParaRPr lang="en-US" sz="2400">
              <a:latin typeface="Calibri" panose="020F0502020204030204" pitchFamily="34" charset="0"/>
              <a:ea typeface="Calibri" panose="020F0502020204030204" pitchFamily="34" charset="0"/>
              <a:cs typeface="Calibri" panose="020F0502020204030204" pitchFamily="34" charset="0"/>
            </a:endParaRPr>
          </a:p>
        </p:txBody>
      </p:sp>
      <p:sp>
        <p:nvSpPr>
          <p:cNvPr id="11" name="Date Placeholder 10">
            <a:extLst>
              <a:ext uri="{FF2B5EF4-FFF2-40B4-BE49-F238E27FC236}">
                <a16:creationId xmlns:a16="http://schemas.microsoft.com/office/drawing/2014/main" id="{6706FF30-0C9B-FD68-79FA-318BCCF0E8A6}"/>
              </a:ext>
            </a:extLst>
          </p:cNvPr>
          <p:cNvSpPr>
            <a:spLocks noGrp="1"/>
          </p:cNvSpPr>
          <p:nvPr>
            <p:ph type="dt" sz="half" idx="20"/>
          </p:nvPr>
        </p:nvSpPr>
        <p:spPr/>
        <p:txBody>
          <a:bodyPr/>
          <a:lstStyle/>
          <a:p>
            <a:r>
              <a:rPr lang="en-US"/>
              <a:t>20XX</a:t>
            </a:r>
          </a:p>
        </p:txBody>
      </p:sp>
      <p:sp>
        <p:nvSpPr>
          <p:cNvPr id="12" name="Footer Placeholder 11">
            <a:extLst>
              <a:ext uri="{FF2B5EF4-FFF2-40B4-BE49-F238E27FC236}">
                <a16:creationId xmlns:a16="http://schemas.microsoft.com/office/drawing/2014/main" id="{37AB3F49-B0E5-B403-51C4-8D852D2DEBB1}"/>
              </a:ext>
            </a:extLst>
          </p:cNvPr>
          <p:cNvSpPr>
            <a:spLocks noGrp="1"/>
          </p:cNvSpPr>
          <p:nvPr>
            <p:ph type="ftr" sz="quarter" idx="21"/>
          </p:nvPr>
        </p:nvSpPr>
        <p:spPr/>
        <p:txBody>
          <a:bodyPr/>
          <a:lstStyle/>
          <a:p>
            <a:r>
              <a:rPr lang="en-US"/>
              <a:t>Pitch Deck</a:t>
            </a:r>
          </a:p>
        </p:txBody>
      </p:sp>
      <p:sp>
        <p:nvSpPr>
          <p:cNvPr id="13" name="Slide Number Placeholder 12">
            <a:extLst>
              <a:ext uri="{FF2B5EF4-FFF2-40B4-BE49-F238E27FC236}">
                <a16:creationId xmlns:a16="http://schemas.microsoft.com/office/drawing/2014/main" id="{E7F5E5EF-C8F5-DB8D-982E-F2A1ACA3B374}"/>
              </a:ext>
            </a:extLst>
          </p:cNvPr>
          <p:cNvSpPr>
            <a:spLocks noGrp="1"/>
          </p:cNvSpPr>
          <p:nvPr>
            <p:ph type="sldNum" sz="quarter" idx="22"/>
          </p:nvPr>
        </p:nvSpPr>
        <p:spPr/>
        <p:txBody>
          <a:bodyPr/>
          <a:lstStyle/>
          <a:p>
            <a:fld id="{B5CEABB6-07DC-46E8-9B57-56EC44A396E5}" type="slidenum">
              <a:rPr lang="en-US" smtClean="0"/>
              <a:pPr/>
              <a:t>17</a:t>
            </a:fld>
            <a:endParaRPr lang="en-US"/>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09DFFE3C-3C0E-BB14-0643-AC14777D2493}"/>
                  </a:ext>
                </a:extLst>
              </p:cNvPr>
              <p:cNvSpPr txBox="1"/>
              <p:nvPr/>
            </p:nvSpPr>
            <p:spPr>
              <a:xfrm>
                <a:off x="4275117" y="473611"/>
                <a:ext cx="7576457" cy="5755422"/>
              </a:xfrm>
              <a:prstGeom prst="rect">
                <a:avLst/>
              </a:prstGeom>
              <a:noFill/>
            </p:spPr>
            <p:txBody>
              <a:bodyPr wrap="square" rtlCol="0">
                <a:spAutoFit/>
              </a:bodyPr>
              <a:lstStyle/>
              <a:p>
                <a:r>
                  <a:rPr lang="en-US" sz="2400" b="1" kern="1200" spc="150">
                    <a:solidFill>
                      <a:srgbClr val="ED7D31"/>
                    </a:solidFill>
                    <a:latin typeface="Calibri" panose="020F0502020204030204" pitchFamily="34" charset="0"/>
                    <a:ea typeface="Calibri" panose="020F0502020204030204" pitchFamily="34" charset="0"/>
                    <a:cs typeface="Calibri" panose="020F0502020204030204" pitchFamily="34" charset="0"/>
                    <a:sym typeface="Calibri"/>
                  </a:rPr>
                  <a:t>Future Improvements</a:t>
                </a:r>
              </a:p>
              <a:p>
                <a:pPr marL="285750" indent="-285750">
                  <a:buFont typeface="Arial" panose="020B0604020202020204" pitchFamily="34" charset="0"/>
                  <a:buChar char="•"/>
                </a:pPr>
                <a:r>
                  <a:rPr lang="en-US" sz="2000" kern="100">
                    <a:effectLst/>
                    <a:latin typeface="Calibri" panose="020F0502020204030204" pitchFamily="34" charset="0"/>
                    <a:ea typeface="Calibri" panose="020F0502020204030204" pitchFamily="34" charset="0"/>
                    <a:cs typeface="Calibri" panose="020F0502020204030204" pitchFamily="34" charset="0"/>
                  </a:rPr>
                  <a:t>Bayesian Docking-Score Predictor could be trained on </a:t>
                </a:r>
                <a14:m>
                  <m:oMath xmlns:m="http://schemas.openxmlformats.org/officeDocument/2006/math">
                    <m:r>
                      <a:rPr lang="en-US" sz="2000" i="1" kern="100">
                        <a:effectLst/>
                        <a:latin typeface="Cambria Math" panose="02040503050406030204" pitchFamily="18" charset="0"/>
                        <a:ea typeface="Calibri" panose="020F0502020204030204" pitchFamily="34" charset="0"/>
                        <a:cs typeface="Times New Roman" panose="02020603050405020304" pitchFamily="18" charset="0"/>
                      </a:rPr>
                      <m:t>𝑛</m:t>
                    </m:r>
                  </m:oMath>
                </a14:m>
                <a:r>
                  <a:rPr lang="en-US" sz="2000" kern="100">
                    <a:effectLst/>
                    <a:latin typeface="Calibri" panose="020F0502020204030204" pitchFamily="34" charset="0"/>
                    <a:ea typeface="Calibri" panose="020F0502020204030204" pitchFamily="34" charset="0"/>
                    <a:cs typeface="Calibri" panose="020F0502020204030204" pitchFamily="34" charset="0"/>
                  </a:rPr>
                  <a:t> (e.g., </a:t>
                </a:r>
                <a14:m>
                  <m:oMath xmlns:m="http://schemas.openxmlformats.org/officeDocument/2006/math">
                    <m:r>
                      <a:rPr lang="en-US" sz="2000" i="1" kern="100">
                        <a:effectLst/>
                        <a:latin typeface="Cambria Math" panose="02040503050406030204" pitchFamily="18" charset="0"/>
                        <a:ea typeface="Yu Mincho" panose="02020400000000000000" pitchFamily="18" charset="-128"/>
                        <a:cs typeface="Times New Roman" panose="02020603050405020304" pitchFamily="18" charset="0"/>
                      </a:rPr>
                      <m:t>100,000</m:t>
                    </m:r>
                  </m:oMath>
                </a14:m>
                <a:r>
                  <a:rPr lang="en-US" sz="2000" kern="100">
                    <a:effectLst/>
                    <a:latin typeface="Calibri" panose="020F0502020204030204" pitchFamily="34" charset="0"/>
                    <a:ea typeface="Calibri" panose="020F0502020204030204" pitchFamily="34" charset="0"/>
                    <a:cs typeface="Calibri" panose="020F0502020204030204" pitchFamily="34" charset="0"/>
                  </a:rPr>
                  <a:t>) pairs of SMILES and docking score and used to predict docking scores of ligands based on many (e.g., </a:t>
                </a:r>
                <a14:m>
                  <m:oMath xmlns:m="http://schemas.openxmlformats.org/officeDocument/2006/math">
                    <m:r>
                      <a:rPr lang="en-US" sz="2000" i="1" kern="100">
                        <a:effectLst/>
                        <a:latin typeface="Cambria Math" panose="02040503050406030204" pitchFamily="18" charset="0"/>
                        <a:ea typeface="Calibri" panose="020F0502020204030204" pitchFamily="34" charset="0"/>
                        <a:cs typeface="Times New Roman" panose="02020603050405020304" pitchFamily="18" charset="0"/>
                      </a:rPr>
                      <m:t>1,900,000</m:t>
                    </m:r>
                  </m:oMath>
                </a14:m>
                <a:r>
                  <a:rPr lang="en-US" sz="2000" kern="100">
                    <a:effectLst/>
                    <a:latin typeface="Calibri" panose="020F0502020204030204" pitchFamily="34" charset="0"/>
                    <a:ea typeface="Calibri" panose="020F0502020204030204" pitchFamily="34" charset="0"/>
                    <a:cs typeface="Calibri" panose="020F0502020204030204" pitchFamily="34" charset="0"/>
                  </a:rPr>
                  <a:t>) other SMILES’s. </a:t>
                </a:r>
              </a:p>
              <a:p>
                <a:pPr marL="285750" indent="-285750">
                  <a:buFont typeface="Arial" panose="020B0604020202020204" pitchFamily="34" charset="0"/>
                  <a:buChar char="•"/>
                </a:pPr>
                <a:r>
                  <a:rPr lang="en-US" sz="2000" kern="100">
                    <a:effectLst/>
                    <a:latin typeface="Calibri" panose="020F0502020204030204" pitchFamily="34" charset="0"/>
                    <a:ea typeface="Calibri" panose="020F0502020204030204" pitchFamily="34" charset="0"/>
                    <a:cs typeface="Calibri" panose="020F0502020204030204" pitchFamily="34" charset="0"/>
                  </a:rPr>
                  <a:t>Rows of data representing docking of ligands could be sorted in ascending order by predicted docking score. </a:t>
                </a:r>
                <a:r>
                  <a:rPr lang="en-US" sz="2000" kern="100">
                    <a:latin typeface="Calibri" panose="020F0502020204030204" pitchFamily="34" charset="0"/>
                    <a:ea typeface="Calibri" panose="020F0502020204030204" pitchFamily="34" charset="0"/>
                    <a:cs typeface="Calibri" panose="020F0502020204030204" pitchFamily="34" charset="0"/>
                  </a:rPr>
                  <a:t>  </a:t>
                </a:r>
                <a:r>
                  <a:rPr lang="en-US" sz="2000" kern="100">
                    <a:effectLst/>
                    <a:latin typeface="Calibri" panose="020F0502020204030204" pitchFamily="34" charset="0"/>
                    <a:ea typeface="Calibri" panose="020F0502020204030204" pitchFamily="34" charset="0"/>
                    <a:cs typeface="Calibri" panose="020F0502020204030204" pitchFamily="34" charset="0"/>
                  </a:rPr>
                  <a:t>The first </a:t>
                </a:r>
                <a14:m>
                  <m:oMath xmlns:m="http://schemas.openxmlformats.org/officeDocument/2006/math">
                    <m:r>
                      <a:rPr lang="en-US" sz="2000" i="1" kern="100">
                        <a:effectLst/>
                        <a:latin typeface="Cambria Math" panose="02040503050406030204" pitchFamily="18" charset="0"/>
                        <a:ea typeface="Calibri" panose="020F0502020204030204" pitchFamily="34" charset="0"/>
                        <a:cs typeface="Times New Roman" panose="02020603050405020304" pitchFamily="18" charset="0"/>
                      </a:rPr>
                      <m:t>𝑛</m:t>
                    </m:r>
                  </m:oMath>
                </a14:m>
                <a:r>
                  <a:rPr lang="en-US" sz="2000" kern="100">
                    <a:effectLst/>
                    <a:latin typeface="Calibri" panose="020F0502020204030204" pitchFamily="34" charset="0"/>
                    <a:ea typeface="Calibri" panose="020F0502020204030204" pitchFamily="34" charset="0"/>
                    <a:cs typeface="Calibri" panose="020F0502020204030204" pitchFamily="34" charset="0"/>
                  </a:rPr>
                  <a:t> rows of data corresponding to the lowest predicted docking scores could be added to the training data set.</a:t>
                </a:r>
              </a:p>
              <a:p>
                <a:endParaRPr lang="en-US" sz="2000" kern="100">
                  <a:latin typeface="Calibri" panose="020F0502020204030204" pitchFamily="34" charset="0"/>
                  <a:ea typeface="Calibri" panose="020F0502020204030204" pitchFamily="34" charset="0"/>
                  <a:cs typeface="Calibri" panose="020F0502020204030204" pitchFamily="34" charset="0"/>
                </a:endParaRPr>
              </a:p>
              <a:p>
                <a:r>
                  <a:rPr lang="en-US" sz="2400" b="1" kern="1200" spc="150">
                    <a:solidFill>
                      <a:srgbClr val="ED7D31"/>
                    </a:solidFill>
                    <a:latin typeface="Calibri" panose="020F0502020204030204" pitchFamily="34" charset="0"/>
                    <a:ea typeface="Calibri" panose="020F0502020204030204" pitchFamily="34" charset="0"/>
                    <a:cs typeface="Calibri" panose="020F0502020204030204" pitchFamily="34" charset="0"/>
                  </a:rPr>
                  <a:t>Applications</a:t>
                </a:r>
                <a:endParaRPr lang="en-US" sz="2000" b="1" kern="1200" spc="150">
                  <a:solidFill>
                    <a:srgbClr val="ED7D31"/>
                  </a:solidFill>
                  <a:latin typeface="Calibri" panose="020F0502020204030204" pitchFamily="34" charset="0"/>
                  <a:ea typeface="Calibri" panose="020F0502020204030204" pitchFamily="34" charset="0"/>
                  <a:cs typeface="Calibri" panose="020F0502020204030204" pitchFamily="34" charset="0"/>
                </a:endParaRPr>
              </a:p>
              <a:p>
                <a:pPr marL="285750" lvl="1" indent="-285750">
                  <a:buFont typeface="Arial" panose="020B0604020202020204" pitchFamily="34" charset="0"/>
                  <a:buChar char="•"/>
                </a:pPr>
                <a:r>
                  <a:rPr lang="en-US" sz="2000" kern="100">
                    <a:solidFill>
                      <a:schemeClr val="tx1"/>
                    </a:solidFill>
                    <a:effectLst/>
                    <a:latin typeface="Calibri" panose="020F0502020204030204" pitchFamily="34" charset="0"/>
                    <a:ea typeface="Calibri" panose="020F0502020204030204" pitchFamily="34" charset="0"/>
                    <a:cs typeface="Calibri" panose="020F0502020204030204" pitchFamily="34" charset="0"/>
                  </a:rPr>
                  <a:t>Bayesian Docking-Score Predictor </a:t>
                </a:r>
                <a:r>
                  <a:rPr lang="en-US" sz="2000" kern="100">
                    <a:effectLst/>
                    <a:latin typeface="Calibri" panose="020F0502020204030204" pitchFamily="34" charset="0"/>
                    <a:ea typeface="Calibri" panose="020F0502020204030204" pitchFamily="34" charset="0"/>
                    <a:cs typeface="Calibri" panose="020F0502020204030204" pitchFamily="34" charset="0"/>
                  </a:rPr>
                  <a:t>may be used to predict, to estimate uncertainty, or in optimization of hyperparameters of other models. </a:t>
                </a:r>
              </a:p>
              <a:p>
                <a:pPr marL="285750" lvl="1" indent="-285750">
                  <a:buFont typeface="Arial" panose="020B0604020202020204" pitchFamily="34" charset="0"/>
                  <a:buChar char="•"/>
                </a:pPr>
                <a:r>
                  <a:rPr lang="en-US" sz="2000" kern="100">
                    <a:effectLst/>
                    <a:latin typeface="Calibri" panose="020F0502020204030204" pitchFamily="34" charset="0"/>
                    <a:ea typeface="Calibri" panose="020F0502020204030204" pitchFamily="34" charset="0"/>
                    <a:cs typeface="Calibri" panose="020F0502020204030204" pitchFamily="34" charset="0"/>
                  </a:rPr>
                  <a:t>A trained Bayesian Docking-Score Predictor could be used for developing a training data set of SMILES’s and docking scores of ligands for another predictor.</a:t>
                </a:r>
              </a:p>
              <a:p>
                <a:endParaRPr lang="en-US" sz="2000"/>
              </a:p>
            </p:txBody>
          </p:sp>
        </mc:Choice>
        <mc:Fallback>
          <p:sp>
            <p:nvSpPr>
              <p:cNvPr id="3" name="TextBox 2">
                <a:extLst>
                  <a:ext uri="{FF2B5EF4-FFF2-40B4-BE49-F238E27FC236}">
                    <a16:creationId xmlns:a16="http://schemas.microsoft.com/office/drawing/2014/main" id="{09DFFE3C-3C0E-BB14-0643-AC14777D2493}"/>
                  </a:ext>
                </a:extLst>
              </p:cNvPr>
              <p:cNvSpPr txBox="1">
                <a:spLocks noRot="1" noChangeAspect="1" noMove="1" noResize="1" noEditPoints="1" noAdjustHandles="1" noChangeArrowheads="1" noChangeShapeType="1" noTextEdit="1"/>
              </p:cNvSpPr>
              <p:nvPr/>
            </p:nvSpPr>
            <p:spPr>
              <a:xfrm>
                <a:off x="4275117" y="473611"/>
                <a:ext cx="7576457" cy="5755422"/>
              </a:xfrm>
              <a:prstGeom prst="rect">
                <a:avLst/>
              </a:prstGeom>
              <a:blipFill>
                <a:blip r:embed="rId2"/>
                <a:stretch>
                  <a:fillRect l="-1207" t="-847" r="-1609"/>
                </a:stretch>
              </a:blipFill>
            </p:spPr>
            <p:txBody>
              <a:bodyPr/>
              <a:lstStyle/>
              <a:p>
                <a:r>
                  <a:rPr lang="en-US">
                    <a:noFill/>
                  </a:rPr>
                  <a:t> </a:t>
                </a:r>
              </a:p>
            </p:txBody>
          </p:sp>
        </mc:Fallback>
      </mc:AlternateContent>
    </p:spTree>
    <p:extLst>
      <p:ext uri="{BB962C8B-B14F-4D97-AF65-F5344CB8AC3E}">
        <p14:creationId xmlns:p14="http://schemas.microsoft.com/office/powerpoint/2010/main" val="1467868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1FD69-EAAD-9FB1-F7F5-58735AAB1129}"/>
              </a:ext>
            </a:extLst>
          </p:cNvPr>
          <p:cNvSpPr>
            <a:spLocks noGrp="1"/>
          </p:cNvSpPr>
          <p:nvPr>
            <p:ph type="title"/>
          </p:nvPr>
        </p:nvSpPr>
        <p:spPr>
          <a:xfrm>
            <a:off x="748740" y="4441412"/>
            <a:ext cx="4749536" cy="1325563"/>
          </a:xfrm>
        </p:spPr>
        <p:txBody>
          <a:bodyPr/>
          <a:lstStyle/>
          <a:p>
            <a:r>
              <a:rPr lang="en-US"/>
              <a:t>ACKNOWLEDGEMENTS</a:t>
            </a:r>
          </a:p>
        </p:txBody>
      </p:sp>
    </p:spTree>
    <p:extLst>
      <p:ext uri="{BB962C8B-B14F-4D97-AF65-F5344CB8AC3E}">
        <p14:creationId xmlns:p14="http://schemas.microsoft.com/office/powerpoint/2010/main" val="1952208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p:cNvSpPr txBox="1"/>
          <p:nvPr/>
        </p:nvSpPr>
        <p:spPr>
          <a:xfrm>
            <a:off x="9464615" y="6488669"/>
            <a:ext cx="1219200" cy="307777"/>
          </a:xfrm>
          <a:prstGeom prst="rect">
            <a:avLst/>
          </a:prstGeom>
          <a:noFill/>
        </p:spPr>
        <p:txBody>
          <a:bodyPr wrap="square" rtlCol="0">
            <a:spAutoFit/>
          </a:bodyPr>
          <a:lstStyle/>
          <a:p>
            <a:pPr algn="r"/>
            <a:r>
              <a:rPr lang="en-US">
                <a:solidFill>
                  <a:schemeClr val="bg1"/>
                </a:solidFill>
              </a:rPr>
              <a:t>Chapter 1</a:t>
            </a:r>
          </a:p>
        </p:txBody>
      </p:sp>
      <p:sp>
        <p:nvSpPr>
          <p:cNvPr id="9" name="Google Shape;89;p14">
            <a:extLst>
              <a:ext uri="{FF2B5EF4-FFF2-40B4-BE49-F238E27FC236}">
                <a16:creationId xmlns:a16="http://schemas.microsoft.com/office/drawing/2014/main" id="{83BCB5A2-BECD-4A69-8724-47E4DD78B725}"/>
              </a:ext>
            </a:extLst>
          </p:cNvPr>
          <p:cNvSpPr txBox="1"/>
          <p:nvPr/>
        </p:nvSpPr>
        <p:spPr>
          <a:xfrm>
            <a:off x="1" y="6200774"/>
            <a:ext cx="12191999" cy="657225"/>
          </a:xfrm>
          <a:prstGeom prst="rect">
            <a:avLst/>
          </a:prstGeom>
          <a:solidFill>
            <a:srgbClr val="231C3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bg1"/>
              </a:solidFill>
              <a:latin typeface="Calibri"/>
              <a:ea typeface="Calibri"/>
              <a:cs typeface="Calibri"/>
              <a:sym typeface="Calibri"/>
            </a:endParaRPr>
          </a:p>
        </p:txBody>
      </p:sp>
      <p:sp>
        <p:nvSpPr>
          <p:cNvPr id="12" name="Title 1">
            <a:extLst>
              <a:ext uri="{FF2B5EF4-FFF2-40B4-BE49-F238E27FC236}">
                <a16:creationId xmlns:a16="http://schemas.microsoft.com/office/drawing/2014/main" id="{37ED901B-2982-4DE4-B403-597573DC6585}"/>
              </a:ext>
            </a:extLst>
          </p:cNvPr>
          <p:cNvSpPr>
            <a:spLocks noGrp="1"/>
          </p:cNvSpPr>
          <p:nvPr>
            <p:ph type="title"/>
          </p:nvPr>
        </p:nvSpPr>
        <p:spPr>
          <a:xfrm>
            <a:off x="190680" y="0"/>
            <a:ext cx="12001319" cy="1486442"/>
          </a:xfrm>
        </p:spPr>
        <p:txBody>
          <a:bodyPr/>
          <a:lstStyle/>
          <a:p>
            <a:r>
              <a:rPr lang="en-US" u="sng"/>
              <a:t>Project Deadlines:</a:t>
            </a:r>
            <a:endParaRPr lang="en-US"/>
          </a:p>
        </p:txBody>
      </p:sp>
      <p:sp>
        <p:nvSpPr>
          <p:cNvPr id="2" name="TextBox 1">
            <a:extLst>
              <a:ext uri="{FF2B5EF4-FFF2-40B4-BE49-F238E27FC236}">
                <a16:creationId xmlns:a16="http://schemas.microsoft.com/office/drawing/2014/main" id="{863F4BB8-FE24-4B37-ACCE-883B8F23F5A0}"/>
              </a:ext>
            </a:extLst>
          </p:cNvPr>
          <p:cNvSpPr txBox="1"/>
          <p:nvPr/>
        </p:nvSpPr>
        <p:spPr>
          <a:xfrm>
            <a:off x="410224" y="1191559"/>
            <a:ext cx="11120144" cy="3693319"/>
          </a:xfrm>
          <a:prstGeom prst="rect">
            <a:avLst/>
          </a:prstGeom>
          <a:noFill/>
        </p:spPr>
        <p:txBody>
          <a:bodyPr wrap="square" rtlCol="0">
            <a:spAutoFit/>
          </a:bodyPr>
          <a:lstStyle/>
          <a:p>
            <a:r>
              <a:rPr lang="en-US" sz="2400"/>
              <a:t>Video of presentation (record with Zoom or similar, then submit via MS Teams)</a:t>
            </a:r>
          </a:p>
          <a:p>
            <a:pPr marL="285750" indent="-285750">
              <a:buFontTx/>
              <a:buChar char="-"/>
            </a:pPr>
            <a:endParaRPr lang="en-US" sz="2400"/>
          </a:p>
          <a:p>
            <a:r>
              <a:rPr lang="en-US" sz="2400"/>
              <a:t>No Report or other material needs to be handed in.</a:t>
            </a:r>
          </a:p>
          <a:p>
            <a:endParaRPr lang="en-US" sz="2400"/>
          </a:p>
          <a:p>
            <a:r>
              <a:rPr lang="en-US" sz="2400" b="1"/>
              <a:t>Presentation Sections:</a:t>
            </a:r>
          </a:p>
          <a:p>
            <a:endParaRPr lang="en-US" sz="2400"/>
          </a:p>
          <a:p>
            <a:pPr marL="285750" indent="-285750">
              <a:buFontTx/>
              <a:buChar char="-"/>
            </a:pPr>
            <a:r>
              <a:rPr lang="en-US" sz="1800"/>
              <a:t>Introduction (state your problem, overview, table of contents)</a:t>
            </a:r>
          </a:p>
          <a:p>
            <a:pPr marL="285750" lvl="1" indent="-285750">
              <a:buFontTx/>
              <a:buChar char="-"/>
            </a:pPr>
            <a:r>
              <a:rPr lang="en-US" sz="1800"/>
              <a:t>Methods (what you did, algorithms uses)</a:t>
            </a:r>
          </a:p>
          <a:p>
            <a:pPr marL="285750" lvl="1" indent="-285750">
              <a:buFontTx/>
              <a:buChar char="-"/>
            </a:pPr>
            <a:r>
              <a:rPr lang="en-US" sz="1800"/>
              <a:t>Results (output of your work.  Lots of plots, little ‘commentary’)</a:t>
            </a:r>
          </a:p>
          <a:p>
            <a:pPr marL="285750" lvl="1" indent="-285750">
              <a:buFontTx/>
              <a:buChar char="-"/>
            </a:pPr>
            <a:r>
              <a:rPr lang="en-US" sz="1800"/>
              <a:t>Conclusions (what to you conclude?  What worked and what didn’t.  Surprises.  Things you would change or do in the future.  Advice.)</a:t>
            </a:r>
          </a:p>
        </p:txBody>
      </p:sp>
      <p:pic>
        <p:nvPicPr>
          <p:cNvPr id="4" name="Picture 3">
            <a:extLst>
              <a:ext uri="{FF2B5EF4-FFF2-40B4-BE49-F238E27FC236}">
                <a16:creationId xmlns:a16="http://schemas.microsoft.com/office/drawing/2014/main" id="{E2FB6A40-CF76-402E-82CF-DCFF52342E26}"/>
              </a:ext>
            </a:extLst>
          </p:cNvPr>
          <p:cNvPicPr>
            <a:picLocks noChangeAspect="1"/>
          </p:cNvPicPr>
          <p:nvPr/>
        </p:nvPicPr>
        <p:blipFill rotWithShape="1">
          <a:blip r:embed="rId2"/>
          <a:srcRect b="76021"/>
          <a:stretch/>
        </p:blipFill>
        <p:spPr>
          <a:xfrm>
            <a:off x="272880" y="5201054"/>
            <a:ext cx="11394831" cy="609701"/>
          </a:xfrm>
          <a:prstGeom prst="rect">
            <a:avLst/>
          </a:prstGeom>
          <a:ln>
            <a:noFill/>
          </a:ln>
          <a:effectLst>
            <a:outerShdw blurRad="292100" dist="139700" dir="2700000" algn="tl" rotWithShape="0">
              <a:srgbClr val="333333">
                <a:alpha val="65000"/>
              </a:srgbClr>
            </a:outerShdw>
          </a:effectLst>
        </p:spPr>
      </p:pic>
      <p:pic>
        <p:nvPicPr>
          <p:cNvPr id="3" name="Picture 4" descr="UVA School of Data Science Launch - YouTube">
            <a:extLst>
              <a:ext uri="{FF2B5EF4-FFF2-40B4-BE49-F238E27FC236}">
                <a16:creationId xmlns:a16="http://schemas.microsoft.com/office/drawing/2014/main" id="{288D5839-F5D1-3EC5-F8C0-B47288FDFBE7}"/>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41528" b="51389" l="17500" r="78125">
                        <a14:foregroundMark x1="18906" y1="43750" x2="18906" y2="43750"/>
                        <a14:foregroundMark x1="17656" y1="46944" x2="17656" y2="46944"/>
                        <a14:foregroundMark x1="23203" y1="46111" x2="23203" y2="46111"/>
                        <a14:foregroundMark x1="28125" y1="47083" x2="28125" y2="47083"/>
                        <a14:foregroundMark x1="25859" y1="43611" x2="25859" y2="43611"/>
                        <a14:foregroundMark x1="29766" y1="43750" x2="29766" y2="43750"/>
                        <a14:foregroundMark x1="32188" y1="46944" x2="32188" y2="46944"/>
                        <a14:foregroundMark x1="30078" y1="49861" x2="30078" y2="49861"/>
                        <a14:foregroundMark x1="35859" y1="47778" x2="35859" y2="47778"/>
                        <a14:foregroundMark x1="38828" y1="46806" x2="38828" y2="46806"/>
                        <a14:foregroundMark x1="41797" y1="47222" x2="41797" y2="47222"/>
                        <a14:foregroundMark x1="45000" y1="47222" x2="45000" y2="47222"/>
                        <a14:foregroundMark x1="49141" y1="46944" x2="49141" y2="46944"/>
                        <a14:foregroundMark x1="54531" y1="47083" x2="54531" y2="47083"/>
                        <a14:foregroundMark x1="56016" y1="46944" x2="56016" y2="46944"/>
                        <a14:foregroundMark x1="47109" y1="49861" x2="47109" y2="49861"/>
                        <a14:foregroundMark x1="46641" y1="43750" x2="46641" y2="43750"/>
                        <a14:foregroundMark x1="43359" y1="43611" x2="43359" y2="43611"/>
                        <a14:foregroundMark x1="39844" y1="50000" x2="39844" y2="50000"/>
                        <a14:foregroundMark x1="40156" y1="48333" x2="40156" y2="48333"/>
                        <a14:foregroundMark x1="52812" y1="49306" x2="52812" y2="49306"/>
                        <a14:foregroundMark x1="47656" y1="47083" x2="47656" y2="47083"/>
                        <a14:foregroundMark x1="48047" y1="45417" x2="48047" y2="45417"/>
                        <a14:foregroundMark x1="59062" y1="44167" x2="59062" y2="44167"/>
                        <a14:foregroundMark x1="54688" y1="43611" x2="54688" y2="43611"/>
                        <a14:foregroundMark x1="58750" y1="49583" x2="58750" y2="49583"/>
                        <a14:foregroundMark x1="60938" y1="48333" x2="60938" y2="48333"/>
                        <a14:foregroundMark x1="63047" y1="48056" x2="63047" y2="48056"/>
                        <a14:foregroundMark x1="60938" y1="43472" x2="60938" y2="43472"/>
                        <a14:foregroundMark x1="60313" y1="43194" x2="60313" y2="43194"/>
                        <a14:foregroundMark x1="65078" y1="43611" x2="65078" y2="43611"/>
                        <a14:foregroundMark x1="64531" y1="46806" x2="64531" y2="46806"/>
                        <a14:foregroundMark x1="67109" y1="44306" x2="67109" y2="44306"/>
                        <a14:foregroundMark x1="71094" y1="47083" x2="71094" y2="47083"/>
                        <a14:foregroundMark x1="73438" y1="43472" x2="73438" y2="43472"/>
                        <a14:foregroundMark x1="75781" y1="44444" x2="75781" y2="44444"/>
                        <a14:foregroundMark x1="74063" y1="49444" x2="74063" y2="49444"/>
                        <a14:foregroundMark x1="65391" y1="49444" x2="65391" y2="49444"/>
                        <a14:foregroundMark x1="40625" y1="45556" x2="40625" y2="45556"/>
                        <a14:foregroundMark x1="74297" y1="48889" x2="74297" y2="48889"/>
                        <a14:foregroundMark x1="78125" y1="49722" x2="78125" y2="49722"/>
                        <a14:foregroundMark x1="76953" y1="50139" x2="76953" y2="50139"/>
                        <a14:foregroundMark x1="69922" y1="43611" x2="69922" y2="43611"/>
                        <a14:foregroundMark x1="59219" y1="48889" x2="59219" y2="48889"/>
                        <a14:foregroundMark x1="35000" y1="50139" x2="35000" y2="50139"/>
                        <a14:backgroundMark x1="15625" y1="51111" x2="15625" y2="42917"/>
                        <a14:backgroundMark x1="48438" y1="45972" x2="48438" y2="45972"/>
                        <a14:backgroundMark x1="41328" y1="46667" x2="41328" y2="46667"/>
                        <a14:backgroundMark x1="65234" y1="46667" x2="65234" y2="46667"/>
                        <a14:backgroundMark x1="68047" y1="51806" x2="72734" y2="51389"/>
                        <a14:backgroundMark x1="72734" y1="51389" x2="73672" y2="51528"/>
                        <a14:backgroundMark x1="79219" y1="49722" x2="79219" y2="43611"/>
                        <a14:backgroundMark x1="79219" y1="50972" x2="79219" y2="49722"/>
                        <a14:backgroundMark x1="79219" y1="43611" x2="78984" y2="42917"/>
                      </a14:backgroundRemoval>
                    </a14:imgEffect>
                  </a14:imgLayer>
                </a14:imgProps>
              </a:ext>
              <a:ext uri="{28A0092B-C50C-407E-A947-70E740481C1C}">
                <a14:useLocalDpi xmlns:a14="http://schemas.microsoft.com/office/drawing/2010/main" val="0"/>
              </a:ext>
            </a:extLst>
          </a:blip>
          <a:srcRect l="14274" t="40430" r="19355" b="47240"/>
          <a:stretch/>
        </p:blipFill>
        <p:spPr bwMode="auto">
          <a:xfrm>
            <a:off x="8518849" y="6318332"/>
            <a:ext cx="3673151" cy="383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081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C271D-AD98-DC98-55AA-36C93AFA4982}"/>
              </a:ext>
            </a:extLst>
          </p:cNvPr>
          <p:cNvSpPr>
            <a:spLocks noGrp="1"/>
          </p:cNvSpPr>
          <p:nvPr>
            <p:ph type="title"/>
          </p:nvPr>
        </p:nvSpPr>
        <p:spPr/>
        <p:txBody>
          <a:bodyPr>
            <a:normAutofit/>
          </a:bodyPr>
          <a:lstStyle/>
          <a:p>
            <a:r>
              <a:rPr lang="en-US" sz="3200"/>
              <a:t>CONTENTS</a:t>
            </a:r>
          </a:p>
        </p:txBody>
      </p:sp>
      <p:sp>
        <p:nvSpPr>
          <p:cNvPr id="4" name="Text Placeholder 3">
            <a:extLst>
              <a:ext uri="{FF2B5EF4-FFF2-40B4-BE49-F238E27FC236}">
                <a16:creationId xmlns:a16="http://schemas.microsoft.com/office/drawing/2014/main" id="{265260DC-9BA5-7CB7-153F-7BE152E6A320}"/>
              </a:ext>
            </a:extLst>
          </p:cNvPr>
          <p:cNvSpPr>
            <a:spLocks noGrp="1"/>
          </p:cNvSpPr>
          <p:nvPr>
            <p:ph type="body" sz="quarter" idx="13"/>
          </p:nvPr>
        </p:nvSpPr>
        <p:spPr>
          <a:xfrm>
            <a:off x="5921828" y="1860060"/>
            <a:ext cx="5431971" cy="3854940"/>
          </a:xfrm>
        </p:spPr>
        <p:txBody>
          <a:bodyPr>
            <a:normAutofit/>
          </a:bodyPr>
          <a:lstStyle/>
          <a:p>
            <a:pPr marL="285750" indent="-285750">
              <a:buFont typeface="Arial" panose="020B0604020202020204" pitchFamily="34" charset="0"/>
              <a:buChar char="•"/>
            </a:pPr>
            <a:r>
              <a:rPr lang="en-US" sz="2800"/>
              <a:t>INTRODUCTION</a:t>
            </a:r>
          </a:p>
          <a:p>
            <a:pPr marL="285750" indent="-285750">
              <a:buFont typeface="Arial" panose="020B0604020202020204" pitchFamily="34" charset="0"/>
              <a:buChar char="•"/>
            </a:pPr>
            <a:r>
              <a:rPr lang="en-US" sz="2800"/>
              <a:t>ABOUT DATA</a:t>
            </a:r>
          </a:p>
          <a:p>
            <a:pPr marL="285750" indent="-285750">
              <a:buFont typeface="Arial" panose="020B0604020202020204" pitchFamily="34" charset="0"/>
              <a:buChar char="•"/>
            </a:pPr>
            <a:r>
              <a:rPr lang="en-US" sz="2800"/>
              <a:t>METHODS</a:t>
            </a:r>
          </a:p>
          <a:p>
            <a:pPr marL="285750" indent="-285750">
              <a:buFont typeface="Arial" panose="020B0604020202020204" pitchFamily="34" charset="0"/>
              <a:buChar char="•"/>
            </a:pPr>
            <a:r>
              <a:rPr lang="en-US" sz="2800"/>
              <a:t>RESULTS</a:t>
            </a:r>
          </a:p>
          <a:p>
            <a:pPr marL="285750" indent="-285750">
              <a:buFont typeface="Arial" panose="020B0604020202020204" pitchFamily="34" charset="0"/>
              <a:buChar char="•"/>
            </a:pPr>
            <a:r>
              <a:rPr lang="en-US" sz="2800"/>
              <a:t>CONCLUSIONS</a:t>
            </a:r>
          </a:p>
          <a:p>
            <a:endParaRPr lang="en-US"/>
          </a:p>
        </p:txBody>
      </p:sp>
      <p:sp>
        <p:nvSpPr>
          <p:cNvPr id="11" name="Date Placeholder 10">
            <a:extLst>
              <a:ext uri="{FF2B5EF4-FFF2-40B4-BE49-F238E27FC236}">
                <a16:creationId xmlns:a16="http://schemas.microsoft.com/office/drawing/2014/main" id="{6706FF30-0C9B-FD68-79FA-318BCCF0E8A6}"/>
              </a:ext>
            </a:extLst>
          </p:cNvPr>
          <p:cNvSpPr>
            <a:spLocks noGrp="1"/>
          </p:cNvSpPr>
          <p:nvPr>
            <p:ph type="dt" sz="half" idx="20"/>
          </p:nvPr>
        </p:nvSpPr>
        <p:spPr/>
        <p:txBody>
          <a:bodyPr/>
          <a:lstStyle/>
          <a:p>
            <a:r>
              <a:rPr lang="en-US"/>
              <a:t>20XX</a:t>
            </a:r>
          </a:p>
        </p:txBody>
      </p:sp>
      <p:sp>
        <p:nvSpPr>
          <p:cNvPr id="12" name="Footer Placeholder 11">
            <a:extLst>
              <a:ext uri="{FF2B5EF4-FFF2-40B4-BE49-F238E27FC236}">
                <a16:creationId xmlns:a16="http://schemas.microsoft.com/office/drawing/2014/main" id="{37AB3F49-B0E5-B403-51C4-8D852D2DEBB1}"/>
              </a:ext>
            </a:extLst>
          </p:cNvPr>
          <p:cNvSpPr>
            <a:spLocks noGrp="1"/>
          </p:cNvSpPr>
          <p:nvPr>
            <p:ph type="ftr" sz="quarter" idx="21"/>
          </p:nvPr>
        </p:nvSpPr>
        <p:spPr/>
        <p:txBody>
          <a:bodyPr/>
          <a:lstStyle/>
          <a:p>
            <a:r>
              <a:rPr lang="en-US"/>
              <a:t>Pitch Deck</a:t>
            </a:r>
          </a:p>
        </p:txBody>
      </p:sp>
      <p:sp>
        <p:nvSpPr>
          <p:cNvPr id="13" name="Slide Number Placeholder 12">
            <a:extLst>
              <a:ext uri="{FF2B5EF4-FFF2-40B4-BE49-F238E27FC236}">
                <a16:creationId xmlns:a16="http://schemas.microsoft.com/office/drawing/2014/main" id="{E7F5E5EF-C8F5-DB8D-982E-F2A1ACA3B374}"/>
              </a:ext>
            </a:extLst>
          </p:cNvPr>
          <p:cNvSpPr>
            <a:spLocks noGrp="1"/>
          </p:cNvSpPr>
          <p:nvPr>
            <p:ph type="sldNum" sz="quarter" idx="22"/>
          </p:nvPr>
        </p:nvSpPr>
        <p:spPr/>
        <p:txBody>
          <a:bodyPr/>
          <a:lstStyle/>
          <a:p>
            <a:fld id="{B5CEABB6-07DC-46E8-9B57-56EC44A396E5}" type="slidenum">
              <a:rPr lang="en-US" smtClean="0"/>
              <a:pPr/>
              <a:t>2</a:t>
            </a:fld>
            <a:endParaRPr lang="en-US"/>
          </a:p>
        </p:txBody>
      </p:sp>
    </p:spTree>
    <p:extLst>
      <p:ext uri="{BB962C8B-B14F-4D97-AF65-F5344CB8AC3E}">
        <p14:creationId xmlns:p14="http://schemas.microsoft.com/office/powerpoint/2010/main" val="41306588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Google Shape;89;p14">
            <a:extLst>
              <a:ext uri="{FF2B5EF4-FFF2-40B4-BE49-F238E27FC236}">
                <a16:creationId xmlns:a16="http://schemas.microsoft.com/office/drawing/2014/main" id="{E257F7F7-CEC5-42A1-B495-DADAB745405B}"/>
              </a:ext>
            </a:extLst>
          </p:cNvPr>
          <p:cNvSpPr txBox="1"/>
          <p:nvPr/>
        </p:nvSpPr>
        <p:spPr>
          <a:xfrm>
            <a:off x="1" y="6200774"/>
            <a:ext cx="12191999" cy="657225"/>
          </a:xfrm>
          <a:prstGeom prst="rect">
            <a:avLst/>
          </a:prstGeom>
          <a:solidFill>
            <a:srgbClr val="231C34"/>
          </a:solidFill>
          <a:ln>
            <a:noFill/>
          </a:ln>
        </p:spPr>
        <p:txBody>
          <a:bodyPr spcFirstLastPara="1" wrap="square" lIns="91425" tIns="45700" rIns="91425" bIns="45700" anchor="t" anchorCtr="0">
            <a:noAutofit/>
          </a:bodyPr>
          <a:lstStyle/>
          <a:p>
            <a:pPr lvl="0"/>
            <a:endParaRPr sz="1800">
              <a:solidFill>
                <a:schemeClr val="bg1"/>
              </a:solidFill>
              <a:latin typeface="Calibri"/>
              <a:ea typeface="Calibri"/>
              <a:cs typeface="Calibri"/>
              <a:sym typeface="Calibri"/>
            </a:endParaRPr>
          </a:p>
        </p:txBody>
      </p:sp>
      <p:pic>
        <p:nvPicPr>
          <p:cNvPr id="2" name="Picture 4" descr="UVA School of Data Science Launch - YouTube">
            <a:extLst>
              <a:ext uri="{FF2B5EF4-FFF2-40B4-BE49-F238E27FC236}">
                <a16:creationId xmlns:a16="http://schemas.microsoft.com/office/drawing/2014/main" id="{7677E69C-E77B-394A-2832-C189D9C4E1EC}"/>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41528" b="51389" l="17500" r="78125">
                        <a14:foregroundMark x1="18906" y1="43750" x2="18906" y2="43750"/>
                        <a14:foregroundMark x1="17656" y1="46944" x2="17656" y2="46944"/>
                        <a14:foregroundMark x1="23203" y1="46111" x2="23203" y2="46111"/>
                        <a14:foregroundMark x1="28125" y1="47083" x2="28125" y2="47083"/>
                        <a14:foregroundMark x1="25859" y1="43611" x2="25859" y2="43611"/>
                        <a14:foregroundMark x1="29766" y1="43750" x2="29766" y2="43750"/>
                        <a14:foregroundMark x1="32188" y1="46944" x2="32188" y2="46944"/>
                        <a14:foregroundMark x1="30078" y1="49861" x2="30078" y2="49861"/>
                        <a14:foregroundMark x1="35859" y1="47778" x2="35859" y2="47778"/>
                        <a14:foregroundMark x1="38828" y1="46806" x2="38828" y2="46806"/>
                        <a14:foregroundMark x1="41797" y1="47222" x2="41797" y2="47222"/>
                        <a14:foregroundMark x1="45000" y1="47222" x2="45000" y2="47222"/>
                        <a14:foregroundMark x1="49141" y1="46944" x2="49141" y2="46944"/>
                        <a14:foregroundMark x1="54531" y1="47083" x2="54531" y2="47083"/>
                        <a14:foregroundMark x1="56016" y1="46944" x2="56016" y2="46944"/>
                        <a14:foregroundMark x1="47109" y1="49861" x2="47109" y2="49861"/>
                        <a14:foregroundMark x1="46641" y1="43750" x2="46641" y2="43750"/>
                        <a14:foregroundMark x1="43359" y1="43611" x2="43359" y2="43611"/>
                        <a14:foregroundMark x1="39844" y1="50000" x2="39844" y2="50000"/>
                        <a14:foregroundMark x1="40156" y1="48333" x2="40156" y2="48333"/>
                        <a14:foregroundMark x1="52812" y1="49306" x2="52812" y2="49306"/>
                        <a14:foregroundMark x1="47656" y1="47083" x2="47656" y2="47083"/>
                        <a14:foregroundMark x1="48047" y1="45417" x2="48047" y2="45417"/>
                        <a14:foregroundMark x1="59062" y1="44167" x2="59062" y2="44167"/>
                        <a14:foregroundMark x1="54688" y1="43611" x2="54688" y2="43611"/>
                        <a14:foregroundMark x1="58750" y1="49583" x2="58750" y2="49583"/>
                        <a14:foregroundMark x1="60938" y1="48333" x2="60938" y2="48333"/>
                        <a14:foregroundMark x1="63047" y1="48056" x2="63047" y2="48056"/>
                        <a14:foregroundMark x1="60938" y1="43472" x2="60938" y2="43472"/>
                        <a14:foregroundMark x1="60313" y1="43194" x2="60313" y2="43194"/>
                        <a14:foregroundMark x1="65078" y1="43611" x2="65078" y2="43611"/>
                        <a14:foregroundMark x1="64531" y1="46806" x2="64531" y2="46806"/>
                        <a14:foregroundMark x1="67109" y1="44306" x2="67109" y2="44306"/>
                        <a14:foregroundMark x1="71094" y1="47083" x2="71094" y2="47083"/>
                        <a14:foregroundMark x1="73438" y1="43472" x2="73438" y2="43472"/>
                        <a14:foregroundMark x1="75781" y1="44444" x2="75781" y2="44444"/>
                        <a14:foregroundMark x1="74063" y1="49444" x2="74063" y2="49444"/>
                        <a14:foregroundMark x1="65391" y1="49444" x2="65391" y2="49444"/>
                        <a14:foregroundMark x1="40625" y1="45556" x2="40625" y2="45556"/>
                        <a14:foregroundMark x1="74297" y1="48889" x2="74297" y2="48889"/>
                        <a14:foregroundMark x1="78125" y1="49722" x2="78125" y2="49722"/>
                        <a14:foregroundMark x1="76953" y1="50139" x2="76953" y2="50139"/>
                        <a14:foregroundMark x1="69922" y1="43611" x2="69922" y2="43611"/>
                        <a14:foregroundMark x1="59219" y1="48889" x2="59219" y2="48889"/>
                        <a14:foregroundMark x1="35000" y1="50139" x2="35000" y2="50139"/>
                        <a14:backgroundMark x1="15625" y1="51111" x2="15625" y2="42917"/>
                        <a14:backgroundMark x1="48438" y1="45972" x2="48438" y2="45972"/>
                        <a14:backgroundMark x1="41328" y1="46667" x2="41328" y2="46667"/>
                        <a14:backgroundMark x1="65234" y1="46667" x2="65234" y2="46667"/>
                        <a14:backgroundMark x1="68047" y1="51806" x2="72734" y2="51389"/>
                        <a14:backgroundMark x1="72734" y1="51389" x2="73672" y2="51528"/>
                        <a14:backgroundMark x1="79219" y1="49722" x2="79219" y2="43611"/>
                        <a14:backgroundMark x1="79219" y1="50972" x2="79219" y2="49722"/>
                        <a14:backgroundMark x1="79219" y1="43611" x2="78984" y2="42917"/>
                      </a14:backgroundRemoval>
                    </a14:imgEffect>
                  </a14:imgLayer>
                </a14:imgProps>
              </a:ext>
              <a:ext uri="{28A0092B-C50C-407E-A947-70E740481C1C}">
                <a14:useLocalDpi xmlns:a14="http://schemas.microsoft.com/office/drawing/2010/main" val="0"/>
              </a:ext>
            </a:extLst>
          </a:blip>
          <a:srcRect l="14274" t="40430" r="19355" b="47240"/>
          <a:stretch/>
        </p:blipFill>
        <p:spPr bwMode="auto">
          <a:xfrm>
            <a:off x="8518849" y="6318332"/>
            <a:ext cx="3673151" cy="38382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C29E4306-7BF6-758D-5A3F-280BD0D70BC0}"/>
              </a:ext>
            </a:extLst>
          </p:cNvPr>
          <p:cNvSpPr>
            <a:spLocks noGrp="1"/>
          </p:cNvSpPr>
          <p:nvPr>
            <p:ph type="title"/>
          </p:nvPr>
        </p:nvSpPr>
        <p:spPr>
          <a:xfrm>
            <a:off x="838200" y="365125"/>
            <a:ext cx="10515600" cy="1325563"/>
          </a:xfrm>
        </p:spPr>
        <p:txBody>
          <a:bodyPr/>
          <a:lstStyle/>
          <a:p>
            <a:r>
              <a:rPr lang="en-US"/>
              <a:t>Drug Discovery Process</a:t>
            </a:r>
          </a:p>
        </p:txBody>
      </p:sp>
      <p:graphicFrame>
        <p:nvGraphicFramePr>
          <p:cNvPr id="4" name="Diagram 3">
            <a:extLst>
              <a:ext uri="{FF2B5EF4-FFF2-40B4-BE49-F238E27FC236}">
                <a16:creationId xmlns:a16="http://schemas.microsoft.com/office/drawing/2014/main" id="{292448E1-49F7-083C-BF56-A21DDD97E12E}"/>
              </a:ext>
            </a:extLst>
          </p:cNvPr>
          <p:cNvGraphicFramePr/>
          <p:nvPr>
            <p:extLst>
              <p:ext uri="{D42A27DB-BD31-4B8C-83A1-F6EECF244321}">
                <p14:modId xmlns:p14="http://schemas.microsoft.com/office/powerpoint/2010/main" val="299887311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a:extLst>
              <a:ext uri="{FF2B5EF4-FFF2-40B4-BE49-F238E27FC236}">
                <a16:creationId xmlns:a16="http://schemas.microsoft.com/office/drawing/2014/main" id="{BE895CA2-7727-1F80-1F54-FA36515B6F25}"/>
              </a:ext>
            </a:extLst>
          </p:cNvPr>
          <p:cNvSpPr txBox="1"/>
          <p:nvPr/>
        </p:nvSpPr>
        <p:spPr>
          <a:xfrm>
            <a:off x="7641125" y="805758"/>
            <a:ext cx="3395481" cy="954107"/>
          </a:xfrm>
          <a:prstGeom prst="rect">
            <a:avLst/>
          </a:prstGeom>
          <a:noFill/>
        </p:spPr>
        <p:txBody>
          <a:bodyPr wrap="none" rtlCol="0">
            <a:spAutoFit/>
          </a:bodyPr>
          <a:lstStyle/>
          <a:p>
            <a:r>
              <a:rPr lang="en-US" sz="2800">
                <a:solidFill>
                  <a:srgbClr val="C00000"/>
                </a:solidFill>
                <a:latin typeface="Calibri" panose="020F0502020204030204" pitchFamily="34" charset="0"/>
                <a:ea typeface="Calibri" panose="020F0502020204030204" pitchFamily="34" charset="0"/>
                <a:cs typeface="Calibri" panose="020F0502020204030204" pitchFamily="34" charset="0"/>
              </a:rPr>
              <a:t>Timeline: ~</a:t>
            </a:r>
            <a:r>
              <a:rPr lang="en-US" sz="2800" b="1">
                <a:solidFill>
                  <a:srgbClr val="C00000"/>
                </a:solidFill>
                <a:latin typeface="Calibri" panose="020F0502020204030204" pitchFamily="34" charset="0"/>
                <a:ea typeface="Calibri" panose="020F0502020204030204" pitchFamily="34" charset="0"/>
                <a:cs typeface="Calibri" panose="020F0502020204030204" pitchFamily="34" charset="0"/>
              </a:rPr>
              <a:t>15 years</a:t>
            </a:r>
          </a:p>
          <a:p>
            <a:r>
              <a:rPr lang="en-US" sz="2800">
                <a:solidFill>
                  <a:srgbClr val="C00000"/>
                </a:solidFill>
                <a:latin typeface="Calibri" panose="020F0502020204030204" pitchFamily="34" charset="0"/>
                <a:ea typeface="Calibri" panose="020F0502020204030204" pitchFamily="34" charset="0"/>
                <a:cs typeface="Calibri" panose="020F0502020204030204" pitchFamily="34" charset="0"/>
              </a:rPr>
              <a:t>Cost: over </a:t>
            </a:r>
            <a:r>
              <a:rPr lang="en-US" sz="2800" b="1">
                <a:solidFill>
                  <a:srgbClr val="C00000"/>
                </a:solidFill>
                <a:latin typeface="Calibri" panose="020F0502020204030204" pitchFamily="34" charset="0"/>
                <a:ea typeface="Calibri" panose="020F0502020204030204" pitchFamily="34" charset="0"/>
                <a:cs typeface="Calibri" panose="020F0502020204030204" pitchFamily="34" charset="0"/>
              </a:rPr>
              <a:t>$2.6 billion</a:t>
            </a:r>
          </a:p>
        </p:txBody>
      </p:sp>
    </p:spTree>
    <p:extLst>
      <p:ext uri="{BB962C8B-B14F-4D97-AF65-F5344CB8AC3E}">
        <p14:creationId xmlns:p14="http://schemas.microsoft.com/office/powerpoint/2010/main" val="21085164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CF68D-4252-C5B4-5A4A-C1525BC82747}"/>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9A946688-BAAF-B1B4-EB86-082ECE19CD2D}"/>
              </a:ext>
            </a:extLst>
          </p:cNvPr>
          <p:cNvPicPr>
            <a:picLocks noChangeAspect="1"/>
          </p:cNvPicPr>
          <p:nvPr/>
        </p:nvPicPr>
        <p:blipFill>
          <a:blip r:embed="rId2"/>
          <a:stretch>
            <a:fillRect/>
          </a:stretch>
        </p:blipFill>
        <p:spPr>
          <a:xfrm>
            <a:off x="1050015" y="1825625"/>
            <a:ext cx="3797495" cy="3962604"/>
          </a:xfrm>
          <a:prstGeom prst="rect">
            <a:avLst/>
          </a:prstGeom>
        </p:spPr>
      </p:pic>
      <p:pic>
        <p:nvPicPr>
          <p:cNvPr id="7" name="Picture 6">
            <a:extLst>
              <a:ext uri="{FF2B5EF4-FFF2-40B4-BE49-F238E27FC236}">
                <a16:creationId xmlns:a16="http://schemas.microsoft.com/office/drawing/2014/main" id="{64A7AE3C-412A-474E-2020-092F39F6F511}"/>
              </a:ext>
            </a:extLst>
          </p:cNvPr>
          <p:cNvPicPr>
            <a:picLocks noChangeAspect="1"/>
          </p:cNvPicPr>
          <p:nvPr/>
        </p:nvPicPr>
        <p:blipFill>
          <a:blip r:embed="rId3"/>
          <a:stretch>
            <a:fillRect/>
          </a:stretch>
        </p:blipFill>
        <p:spPr>
          <a:xfrm>
            <a:off x="4635425" y="2311342"/>
            <a:ext cx="2921150" cy="2235315"/>
          </a:xfrm>
          <a:prstGeom prst="rect">
            <a:avLst/>
          </a:prstGeom>
        </p:spPr>
      </p:pic>
      <p:pic>
        <p:nvPicPr>
          <p:cNvPr id="9" name="Picture 8">
            <a:extLst>
              <a:ext uri="{FF2B5EF4-FFF2-40B4-BE49-F238E27FC236}">
                <a16:creationId xmlns:a16="http://schemas.microsoft.com/office/drawing/2014/main" id="{60DD4B4C-DB06-F4CC-524F-CC1232FE7640}"/>
              </a:ext>
            </a:extLst>
          </p:cNvPr>
          <p:cNvPicPr>
            <a:picLocks noChangeAspect="1"/>
          </p:cNvPicPr>
          <p:nvPr/>
        </p:nvPicPr>
        <p:blipFill>
          <a:blip r:embed="rId4"/>
          <a:stretch>
            <a:fillRect/>
          </a:stretch>
        </p:blipFill>
        <p:spPr>
          <a:xfrm>
            <a:off x="196944" y="4241139"/>
            <a:ext cx="3016405" cy="2463927"/>
          </a:xfrm>
          <a:prstGeom prst="rect">
            <a:avLst/>
          </a:prstGeom>
        </p:spPr>
      </p:pic>
      <p:pic>
        <p:nvPicPr>
          <p:cNvPr id="10" name="Picture 9">
            <a:extLst>
              <a:ext uri="{FF2B5EF4-FFF2-40B4-BE49-F238E27FC236}">
                <a16:creationId xmlns:a16="http://schemas.microsoft.com/office/drawing/2014/main" id="{401BD16E-4D79-90CB-92E4-F1FD0B134757}"/>
              </a:ext>
            </a:extLst>
          </p:cNvPr>
          <p:cNvPicPr>
            <a:picLocks noChangeAspect="1"/>
          </p:cNvPicPr>
          <p:nvPr/>
        </p:nvPicPr>
        <p:blipFill>
          <a:blip r:embed="rId5"/>
          <a:stretch>
            <a:fillRect/>
          </a:stretch>
        </p:blipFill>
        <p:spPr>
          <a:xfrm>
            <a:off x="8421746" y="703843"/>
            <a:ext cx="3411082" cy="2594344"/>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5E7ED765-CF30-C8D4-803C-111DEE74569E}"/>
              </a:ext>
            </a:extLst>
          </p:cNvPr>
          <p:cNvPicPr>
            <a:picLocks noChangeAspect="1"/>
          </p:cNvPicPr>
          <p:nvPr/>
        </p:nvPicPr>
        <p:blipFill>
          <a:blip r:embed="rId6"/>
          <a:stretch>
            <a:fillRect/>
          </a:stretch>
        </p:blipFill>
        <p:spPr>
          <a:xfrm>
            <a:off x="9454660" y="3428999"/>
            <a:ext cx="2057506" cy="17526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52033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C271D-AD98-DC98-55AA-36C93AFA4982}"/>
              </a:ext>
            </a:extLst>
          </p:cNvPr>
          <p:cNvSpPr>
            <a:spLocks noGrp="1"/>
          </p:cNvSpPr>
          <p:nvPr>
            <p:ph type="title"/>
          </p:nvPr>
        </p:nvSpPr>
        <p:spPr>
          <a:xfrm>
            <a:off x="590550" y="4156405"/>
            <a:ext cx="4057650" cy="1325563"/>
          </a:xfrm>
        </p:spPr>
        <p:txBody>
          <a:bodyPr>
            <a:normAutofit/>
          </a:bodyPr>
          <a:lstStyle/>
          <a:p>
            <a:r>
              <a:rPr lang="en-US" sz="3200"/>
              <a:t>INTRODUCTION</a:t>
            </a:r>
          </a:p>
        </p:txBody>
      </p:sp>
      <p:sp>
        <p:nvSpPr>
          <p:cNvPr id="4" name="Text Placeholder 3">
            <a:extLst>
              <a:ext uri="{FF2B5EF4-FFF2-40B4-BE49-F238E27FC236}">
                <a16:creationId xmlns:a16="http://schemas.microsoft.com/office/drawing/2014/main" id="{265260DC-9BA5-7CB7-153F-7BE152E6A320}"/>
              </a:ext>
            </a:extLst>
          </p:cNvPr>
          <p:cNvSpPr>
            <a:spLocks noGrp="1"/>
          </p:cNvSpPr>
          <p:nvPr>
            <p:ph type="body" sz="quarter" idx="13"/>
          </p:nvPr>
        </p:nvSpPr>
        <p:spPr>
          <a:xfrm>
            <a:off x="5919680" y="666750"/>
            <a:ext cx="5434119" cy="5048250"/>
          </a:xfrm>
        </p:spPr>
        <p:txBody>
          <a:bodyPr>
            <a:normAutofit/>
          </a:bodyPr>
          <a:lstStyle/>
          <a:p>
            <a:r>
              <a:rPr lang="en-US" sz="2800">
                <a:latin typeface="Calibri" panose="020F0502020204030204" pitchFamily="34" charset="0"/>
                <a:ea typeface="Calibri" panose="020F0502020204030204" pitchFamily="34" charset="0"/>
                <a:cs typeface="Calibri" panose="020F0502020204030204" pitchFamily="34" charset="0"/>
              </a:rPr>
              <a:t>CHALLENGES: Big Data</a:t>
            </a:r>
          </a:p>
          <a:p>
            <a:r>
              <a:rPr lang="en-US" sz="2800">
                <a:latin typeface="Calibri" panose="020F0502020204030204" pitchFamily="34" charset="0"/>
                <a:ea typeface="Calibri" panose="020F0502020204030204" pitchFamily="34" charset="0"/>
                <a:cs typeface="Calibri" panose="020F0502020204030204" pitchFamily="34" charset="0"/>
              </a:rPr>
              <a:t>Drug-like chemical space is huge.  Traditional approaches to drug discovery don’t scale.</a:t>
            </a:r>
          </a:p>
          <a:p>
            <a:pPr marL="457200" indent="-457200">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The largest precalculated chemical database contains &gt; 160 billion chemicals</a:t>
            </a:r>
          </a:p>
          <a:p>
            <a:pPr marL="457200" indent="-457200">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Drug-like chemical space is &gt;10</a:t>
            </a:r>
            <a:r>
              <a:rPr lang="en-US" sz="2400" baseline="30000">
                <a:latin typeface="Calibri" panose="020F0502020204030204" pitchFamily="34" charset="0"/>
                <a:ea typeface="Calibri" panose="020F0502020204030204" pitchFamily="34" charset="0"/>
                <a:cs typeface="Calibri" panose="020F0502020204030204" pitchFamily="34" charset="0"/>
              </a:rPr>
              <a:t>60</a:t>
            </a:r>
          </a:p>
          <a:p>
            <a:pPr marL="457200" indent="-457200">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Drug development takes many years and expensive with low success rate</a:t>
            </a:r>
          </a:p>
          <a:p>
            <a:pPr marL="457200" indent="-457200">
              <a:buFont typeface="Arial" panose="020B0604020202020204" pitchFamily="34" charset="0"/>
              <a:buChar char="•"/>
            </a:pPr>
            <a:endParaRPr lang="en-US" sz="2400">
              <a:latin typeface="Calibri" panose="020F0502020204030204" pitchFamily="34" charset="0"/>
              <a:ea typeface="Calibri" panose="020F0502020204030204" pitchFamily="34" charset="0"/>
              <a:cs typeface="Calibri" panose="020F0502020204030204" pitchFamily="34" charset="0"/>
            </a:endParaRPr>
          </a:p>
        </p:txBody>
      </p:sp>
      <p:sp>
        <p:nvSpPr>
          <p:cNvPr id="11" name="Date Placeholder 10">
            <a:extLst>
              <a:ext uri="{FF2B5EF4-FFF2-40B4-BE49-F238E27FC236}">
                <a16:creationId xmlns:a16="http://schemas.microsoft.com/office/drawing/2014/main" id="{6706FF30-0C9B-FD68-79FA-318BCCF0E8A6}"/>
              </a:ext>
            </a:extLst>
          </p:cNvPr>
          <p:cNvSpPr>
            <a:spLocks noGrp="1"/>
          </p:cNvSpPr>
          <p:nvPr>
            <p:ph type="dt" sz="half" idx="20"/>
          </p:nvPr>
        </p:nvSpPr>
        <p:spPr/>
        <p:txBody>
          <a:bodyPr/>
          <a:lstStyle/>
          <a:p>
            <a:r>
              <a:rPr lang="en-US"/>
              <a:t>20XX</a:t>
            </a:r>
          </a:p>
        </p:txBody>
      </p:sp>
      <p:sp>
        <p:nvSpPr>
          <p:cNvPr id="12" name="Footer Placeholder 11">
            <a:extLst>
              <a:ext uri="{FF2B5EF4-FFF2-40B4-BE49-F238E27FC236}">
                <a16:creationId xmlns:a16="http://schemas.microsoft.com/office/drawing/2014/main" id="{37AB3F49-B0E5-B403-51C4-8D852D2DEBB1}"/>
              </a:ext>
            </a:extLst>
          </p:cNvPr>
          <p:cNvSpPr>
            <a:spLocks noGrp="1"/>
          </p:cNvSpPr>
          <p:nvPr>
            <p:ph type="ftr" sz="quarter" idx="21"/>
          </p:nvPr>
        </p:nvSpPr>
        <p:spPr/>
        <p:txBody>
          <a:bodyPr/>
          <a:lstStyle/>
          <a:p>
            <a:r>
              <a:rPr lang="en-US"/>
              <a:t>Pitch Deck</a:t>
            </a:r>
          </a:p>
        </p:txBody>
      </p:sp>
      <p:sp>
        <p:nvSpPr>
          <p:cNvPr id="13" name="Slide Number Placeholder 12">
            <a:extLst>
              <a:ext uri="{FF2B5EF4-FFF2-40B4-BE49-F238E27FC236}">
                <a16:creationId xmlns:a16="http://schemas.microsoft.com/office/drawing/2014/main" id="{E7F5E5EF-C8F5-DB8D-982E-F2A1ACA3B374}"/>
              </a:ext>
            </a:extLst>
          </p:cNvPr>
          <p:cNvSpPr>
            <a:spLocks noGrp="1"/>
          </p:cNvSpPr>
          <p:nvPr>
            <p:ph type="sldNum" sz="quarter" idx="22"/>
          </p:nvPr>
        </p:nvSpPr>
        <p:spPr/>
        <p:txBody>
          <a:bodyPr/>
          <a:lstStyle/>
          <a:p>
            <a:fld id="{B5CEABB6-07DC-46E8-9B57-56EC44A396E5}" type="slidenum">
              <a:rPr lang="en-US" smtClean="0"/>
              <a:pPr/>
              <a:t>3</a:t>
            </a:fld>
            <a:endParaRPr lang="en-US"/>
          </a:p>
        </p:txBody>
      </p:sp>
      <p:pic>
        <p:nvPicPr>
          <p:cNvPr id="5" name="Picture 4">
            <a:extLst>
              <a:ext uri="{FF2B5EF4-FFF2-40B4-BE49-F238E27FC236}">
                <a16:creationId xmlns:a16="http://schemas.microsoft.com/office/drawing/2014/main" id="{FFB11727-85A5-EA32-3CB7-431A441E8A33}"/>
              </a:ext>
            </a:extLst>
          </p:cNvPr>
          <p:cNvPicPr>
            <a:picLocks noChangeAspect="1"/>
          </p:cNvPicPr>
          <p:nvPr/>
        </p:nvPicPr>
        <p:blipFill>
          <a:blip r:embed="rId3"/>
          <a:stretch>
            <a:fillRect/>
          </a:stretch>
        </p:blipFill>
        <p:spPr>
          <a:xfrm>
            <a:off x="173514" y="2702922"/>
            <a:ext cx="5161348" cy="14534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B4734337-A795-749A-9CED-F10642C10C0D}"/>
              </a:ext>
            </a:extLst>
          </p:cNvPr>
          <p:cNvSpPr txBox="1"/>
          <p:nvPr/>
        </p:nvSpPr>
        <p:spPr>
          <a:xfrm>
            <a:off x="307885" y="1830747"/>
            <a:ext cx="3395481" cy="707886"/>
          </a:xfrm>
          <a:prstGeom prst="rect">
            <a:avLst/>
          </a:prstGeom>
          <a:solidFill>
            <a:schemeClr val="bg1"/>
          </a:solidFill>
        </p:spPr>
        <p:txBody>
          <a:bodyPr wrap="square" rtlCol="0">
            <a:spAutoFit/>
          </a:bodyPr>
          <a:lstStyle/>
          <a:p>
            <a:r>
              <a:rPr lang="en-US" sz="2000">
                <a:solidFill>
                  <a:srgbClr val="C00000"/>
                </a:solidFill>
                <a:latin typeface="Calibri" panose="020F0502020204030204" pitchFamily="34" charset="0"/>
                <a:ea typeface="Calibri" panose="020F0502020204030204" pitchFamily="34" charset="0"/>
                <a:cs typeface="Calibri" panose="020F0502020204030204" pitchFamily="34" charset="0"/>
              </a:rPr>
              <a:t>Timeline: ~</a:t>
            </a:r>
            <a:r>
              <a:rPr lang="en-US" sz="2000" b="1">
                <a:solidFill>
                  <a:srgbClr val="C00000"/>
                </a:solidFill>
                <a:latin typeface="Calibri" panose="020F0502020204030204" pitchFamily="34" charset="0"/>
                <a:ea typeface="Calibri" panose="020F0502020204030204" pitchFamily="34" charset="0"/>
                <a:cs typeface="Calibri" panose="020F0502020204030204" pitchFamily="34" charset="0"/>
              </a:rPr>
              <a:t>15 years</a:t>
            </a:r>
          </a:p>
          <a:p>
            <a:r>
              <a:rPr lang="en-US" sz="2000">
                <a:solidFill>
                  <a:srgbClr val="C00000"/>
                </a:solidFill>
                <a:latin typeface="Calibri" panose="020F0502020204030204" pitchFamily="34" charset="0"/>
                <a:ea typeface="Calibri" panose="020F0502020204030204" pitchFamily="34" charset="0"/>
                <a:cs typeface="Calibri" panose="020F0502020204030204" pitchFamily="34" charset="0"/>
              </a:rPr>
              <a:t>Cost: over </a:t>
            </a:r>
            <a:r>
              <a:rPr lang="en-US" sz="2000" b="1">
                <a:solidFill>
                  <a:srgbClr val="C00000"/>
                </a:solidFill>
                <a:latin typeface="Calibri" panose="020F0502020204030204" pitchFamily="34" charset="0"/>
                <a:ea typeface="Calibri" panose="020F0502020204030204" pitchFamily="34" charset="0"/>
                <a:cs typeface="Calibri" panose="020F0502020204030204" pitchFamily="34" charset="0"/>
              </a:rPr>
              <a:t>$2.6 billion</a:t>
            </a:r>
          </a:p>
        </p:txBody>
      </p:sp>
      <p:pic>
        <p:nvPicPr>
          <p:cNvPr id="8" name="Picture 7">
            <a:extLst>
              <a:ext uri="{FF2B5EF4-FFF2-40B4-BE49-F238E27FC236}">
                <a16:creationId xmlns:a16="http://schemas.microsoft.com/office/drawing/2014/main" id="{E172C214-FF1D-594E-1A0F-4B35E4E37006}"/>
              </a:ext>
            </a:extLst>
          </p:cNvPr>
          <p:cNvPicPr>
            <a:picLocks noChangeAspect="1"/>
          </p:cNvPicPr>
          <p:nvPr/>
        </p:nvPicPr>
        <p:blipFill>
          <a:blip r:embed="rId4"/>
          <a:stretch>
            <a:fillRect/>
          </a:stretch>
        </p:blipFill>
        <p:spPr>
          <a:xfrm>
            <a:off x="2797522" y="722188"/>
            <a:ext cx="2537340" cy="1816446"/>
          </a:xfrm>
          <a:prstGeom prst="rect">
            <a:avLst/>
          </a:prstGeom>
        </p:spPr>
      </p:pic>
    </p:spTree>
    <p:extLst>
      <p:ext uri="{BB962C8B-B14F-4D97-AF65-F5344CB8AC3E}">
        <p14:creationId xmlns:p14="http://schemas.microsoft.com/office/powerpoint/2010/main" val="283028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65260DC-9BA5-7CB7-153F-7BE152E6A320}"/>
              </a:ext>
            </a:extLst>
          </p:cNvPr>
          <p:cNvSpPr>
            <a:spLocks noGrp="1"/>
          </p:cNvSpPr>
          <p:nvPr>
            <p:ph type="body" sz="quarter" idx="13"/>
          </p:nvPr>
        </p:nvSpPr>
        <p:spPr>
          <a:xfrm>
            <a:off x="5969680" y="666750"/>
            <a:ext cx="5384119" cy="5048250"/>
          </a:xfrm>
        </p:spPr>
        <p:txBody>
          <a:bodyPr>
            <a:normAutofit/>
          </a:bodyPr>
          <a:lstStyle/>
          <a:p>
            <a:r>
              <a:rPr lang="en-US" sz="280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CHALLENGES: Big Data</a:t>
            </a:r>
          </a:p>
          <a:p>
            <a:r>
              <a:rPr lang="en-US" sz="280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Drug-like chemical space is huge.  Traditional approaches to drug discovery don’t scale.</a:t>
            </a:r>
          </a:p>
          <a:p>
            <a:pPr marL="457200" indent="-457200">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Drug development takes many years and expensive with low success rate</a:t>
            </a:r>
          </a:p>
          <a:p>
            <a:pPr marL="457200" indent="-457200">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The largest precalculated chemical database contains &gt; 160 billion chemicals</a:t>
            </a:r>
          </a:p>
          <a:p>
            <a:pPr marL="457200" indent="-457200">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Drug-like chemical space is &gt;10</a:t>
            </a:r>
            <a:r>
              <a:rPr lang="en-US" sz="2400" baseline="30000">
                <a:latin typeface="Calibri" panose="020F0502020204030204" pitchFamily="34" charset="0"/>
                <a:ea typeface="Calibri" panose="020F0502020204030204" pitchFamily="34" charset="0"/>
                <a:cs typeface="Calibri" panose="020F0502020204030204" pitchFamily="34" charset="0"/>
              </a:rPr>
              <a:t>60</a:t>
            </a:r>
          </a:p>
          <a:p>
            <a:pPr marL="457200" indent="-457200">
              <a:buFont typeface="Arial" panose="020B0604020202020204" pitchFamily="34" charset="0"/>
              <a:buChar char="•"/>
            </a:pPr>
            <a:endParaRPr lang="en-US" sz="2400">
              <a:latin typeface="Calibri" panose="020F0502020204030204" pitchFamily="34" charset="0"/>
              <a:ea typeface="Calibri" panose="020F0502020204030204" pitchFamily="34" charset="0"/>
              <a:cs typeface="Calibri" panose="020F0502020204030204" pitchFamily="34" charset="0"/>
            </a:endParaRPr>
          </a:p>
        </p:txBody>
      </p:sp>
      <p:sp>
        <p:nvSpPr>
          <p:cNvPr id="11" name="Date Placeholder 10">
            <a:extLst>
              <a:ext uri="{FF2B5EF4-FFF2-40B4-BE49-F238E27FC236}">
                <a16:creationId xmlns:a16="http://schemas.microsoft.com/office/drawing/2014/main" id="{6706FF30-0C9B-FD68-79FA-318BCCF0E8A6}"/>
              </a:ext>
            </a:extLst>
          </p:cNvPr>
          <p:cNvSpPr>
            <a:spLocks noGrp="1"/>
          </p:cNvSpPr>
          <p:nvPr>
            <p:ph type="dt" sz="half" idx="20"/>
          </p:nvPr>
        </p:nvSpPr>
        <p:spPr/>
        <p:txBody>
          <a:bodyPr/>
          <a:lstStyle/>
          <a:p>
            <a:r>
              <a:rPr lang="en-US"/>
              <a:t>20XX</a:t>
            </a:r>
          </a:p>
        </p:txBody>
      </p:sp>
      <p:sp>
        <p:nvSpPr>
          <p:cNvPr id="12" name="Footer Placeholder 11">
            <a:extLst>
              <a:ext uri="{FF2B5EF4-FFF2-40B4-BE49-F238E27FC236}">
                <a16:creationId xmlns:a16="http://schemas.microsoft.com/office/drawing/2014/main" id="{37AB3F49-B0E5-B403-51C4-8D852D2DEBB1}"/>
              </a:ext>
            </a:extLst>
          </p:cNvPr>
          <p:cNvSpPr>
            <a:spLocks noGrp="1"/>
          </p:cNvSpPr>
          <p:nvPr>
            <p:ph type="ftr" sz="quarter" idx="21"/>
          </p:nvPr>
        </p:nvSpPr>
        <p:spPr/>
        <p:txBody>
          <a:bodyPr/>
          <a:lstStyle/>
          <a:p>
            <a:r>
              <a:rPr lang="en-US"/>
              <a:t>Pitch Deck</a:t>
            </a:r>
          </a:p>
        </p:txBody>
      </p:sp>
      <p:sp>
        <p:nvSpPr>
          <p:cNvPr id="13" name="Slide Number Placeholder 12">
            <a:extLst>
              <a:ext uri="{FF2B5EF4-FFF2-40B4-BE49-F238E27FC236}">
                <a16:creationId xmlns:a16="http://schemas.microsoft.com/office/drawing/2014/main" id="{E7F5E5EF-C8F5-DB8D-982E-F2A1ACA3B374}"/>
              </a:ext>
            </a:extLst>
          </p:cNvPr>
          <p:cNvSpPr>
            <a:spLocks noGrp="1"/>
          </p:cNvSpPr>
          <p:nvPr>
            <p:ph type="sldNum" sz="quarter" idx="22"/>
          </p:nvPr>
        </p:nvSpPr>
        <p:spPr/>
        <p:txBody>
          <a:bodyPr/>
          <a:lstStyle/>
          <a:p>
            <a:fld id="{B5CEABB6-07DC-46E8-9B57-56EC44A396E5}" type="slidenum">
              <a:rPr lang="en-US" smtClean="0"/>
              <a:pPr/>
              <a:t>4</a:t>
            </a:fld>
            <a:endParaRPr lang="en-US"/>
          </a:p>
        </p:txBody>
      </p:sp>
      <p:pic>
        <p:nvPicPr>
          <p:cNvPr id="5" name="Picture 4">
            <a:extLst>
              <a:ext uri="{FF2B5EF4-FFF2-40B4-BE49-F238E27FC236}">
                <a16:creationId xmlns:a16="http://schemas.microsoft.com/office/drawing/2014/main" id="{FFB11727-85A5-EA32-3CB7-431A441E8A33}"/>
              </a:ext>
            </a:extLst>
          </p:cNvPr>
          <p:cNvPicPr>
            <a:picLocks noChangeAspect="1"/>
          </p:cNvPicPr>
          <p:nvPr/>
        </p:nvPicPr>
        <p:blipFill>
          <a:blip r:embed="rId3"/>
          <a:stretch>
            <a:fillRect/>
          </a:stretch>
        </p:blipFill>
        <p:spPr>
          <a:xfrm>
            <a:off x="173514" y="2702922"/>
            <a:ext cx="5161348" cy="14534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B4734337-A795-749A-9CED-F10642C10C0D}"/>
              </a:ext>
            </a:extLst>
          </p:cNvPr>
          <p:cNvSpPr txBox="1"/>
          <p:nvPr/>
        </p:nvSpPr>
        <p:spPr>
          <a:xfrm>
            <a:off x="391968" y="4320693"/>
            <a:ext cx="3395481" cy="707886"/>
          </a:xfrm>
          <a:prstGeom prst="rect">
            <a:avLst/>
          </a:prstGeom>
          <a:solidFill>
            <a:schemeClr val="bg1"/>
          </a:solidFill>
        </p:spPr>
        <p:txBody>
          <a:bodyPr wrap="square" rtlCol="0">
            <a:spAutoFit/>
          </a:bodyPr>
          <a:lstStyle/>
          <a:p>
            <a:r>
              <a:rPr lang="en-US" sz="2000">
                <a:solidFill>
                  <a:srgbClr val="C00000"/>
                </a:solidFill>
                <a:latin typeface="Calibri" panose="020F0502020204030204" pitchFamily="34" charset="0"/>
                <a:ea typeface="Calibri" panose="020F0502020204030204" pitchFamily="34" charset="0"/>
                <a:cs typeface="Calibri" panose="020F0502020204030204" pitchFamily="34" charset="0"/>
              </a:rPr>
              <a:t>Timeline: ~</a:t>
            </a:r>
            <a:r>
              <a:rPr lang="en-US" sz="2000" b="1">
                <a:solidFill>
                  <a:srgbClr val="C00000"/>
                </a:solidFill>
                <a:latin typeface="Calibri" panose="020F0502020204030204" pitchFamily="34" charset="0"/>
                <a:ea typeface="Calibri" panose="020F0502020204030204" pitchFamily="34" charset="0"/>
                <a:cs typeface="Calibri" panose="020F0502020204030204" pitchFamily="34" charset="0"/>
              </a:rPr>
              <a:t>15 years</a:t>
            </a:r>
          </a:p>
          <a:p>
            <a:r>
              <a:rPr lang="en-US" sz="2000">
                <a:solidFill>
                  <a:srgbClr val="C00000"/>
                </a:solidFill>
                <a:latin typeface="Calibri" panose="020F0502020204030204" pitchFamily="34" charset="0"/>
                <a:ea typeface="Calibri" panose="020F0502020204030204" pitchFamily="34" charset="0"/>
                <a:cs typeface="Calibri" panose="020F0502020204030204" pitchFamily="34" charset="0"/>
              </a:rPr>
              <a:t>Cost: over </a:t>
            </a:r>
            <a:r>
              <a:rPr lang="en-US" sz="2000" b="1">
                <a:solidFill>
                  <a:srgbClr val="C00000"/>
                </a:solidFill>
                <a:latin typeface="Calibri" panose="020F0502020204030204" pitchFamily="34" charset="0"/>
                <a:ea typeface="Calibri" panose="020F0502020204030204" pitchFamily="34" charset="0"/>
                <a:cs typeface="Calibri" panose="020F0502020204030204" pitchFamily="34" charset="0"/>
              </a:rPr>
              <a:t>$2.6 billion</a:t>
            </a:r>
          </a:p>
        </p:txBody>
      </p:sp>
      <p:pic>
        <p:nvPicPr>
          <p:cNvPr id="8" name="Picture 7">
            <a:extLst>
              <a:ext uri="{FF2B5EF4-FFF2-40B4-BE49-F238E27FC236}">
                <a16:creationId xmlns:a16="http://schemas.microsoft.com/office/drawing/2014/main" id="{E172C214-FF1D-594E-1A0F-4B35E4E37006}"/>
              </a:ext>
            </a:extLst>
          </p:cNvPr>
          <p:cNvPicPr>
            <a:picLocks noChangeAspect="1"/>
          </p:cNvPicPr>
          <p:nvPr/>
        </p:nvPicPr>
        <p:blipFill>
          <a:blip r:embed="rId4"/>
          <a:stretch>
            <a:fillRect/>
          </a:stretch>
        </p:blipFill>
        <p:spPr>
          <a:xfrm>
            <a:off x="2797522" y="722188"/>
            <a:ext cx="2537340" cy="1816446"/>
          </a:xfrm>
          <a:prstGeom prst="rect">
            <a:avLst/>
          </a:prstGeom>
        </p:spPr>
      </p:pic>
      <p:sp>
        <p:nvSpPr>
          <p:cNvPr id="7" name="TextBox 6">
            <a:extLst>
              <a:ext uri="{FF2B5EF4-FFF2-40B4-BE49-F238E27FC236}">
                <a16:creationId xmlns:a16="http://schemas.microsoft.com/office/drawing/2014/main" id="{81E46195-2927-259E-0A5A-13243B18682B}"/>
              </a:ext>
            </a:extLst>
          </p:cNvPr>
          <p:cNvSpPr txBox="1"/>
          <p:nvPr/>
        </p:nvSpPr>
        <p:spPr>
          <a:xfrm>
            <a:off x="5919680" y="2590710"/>
            <a:ext cx="5384119" cy="3785652"/>
          </a:xfrm>
          <a:prstGeom prst="rect">
            <a:avLst/>
          </a:prstGeom>
          <a:solidFill>
            <a:schemeClr val="bg1"/>
          </a:solidFill>
        </p:spPr>
        <p:txBody>
          <a:bodyPr wrap="square" rtlCol="0">
            <a:spAutoFit/>
          </a:bodyPr>
          <a:lstStyle/>
          <a:p>
            <a:pPr marL="342900" indent="-342900">
              <a:buClr>
                <a:srgbClr val="ED7D31"/>
              </a:buClr>
              <a:buFont typeface="Arial" panose="020B0604020202020204" pitchFamily="34" charset="0"/>
              <a:buChar char="•"/>
            </a:pPr>
            <a:r>
              <a:rPr lang="en-US" sz="2400">
                <a:solidFill>
                  <a:srgbClr val="CC5D08"/>
                </a:solidFill>
                <a:latin typeface="Calibri" panose="020F0502020204030204" pitchFamily="34" charset="0"/>
                <a:ea typeface="Calibri" panose="020F0502020204030204" pitchFamily="34" charset="0"/>
                <a:cs typeface="Calibri" panose="020F0502020204030204" pitchFamily="34" charset="0"/>
              </a:rPr>
              <a:t>Bayesian ML models help scale up drug discovery process by predicting docking score efficiently</a:t>
            </a:r>
          </a:p>
          <a:p>
            <a:pPr marL="342900" indent="-342900">
              <a:buClr>
                <a:srgbClr val="ED7D31"/>
              </a:buClr>
              <a:buFont typeface="Arial" panose="020B0604020202020204" pitchFamily="34" charset="0"/>
              <a:buChar char="•"/>
            </a:pPr>
            <a:r>
              <a:rPr lang="en-US" sz="2400">
                <a:solidFill>
                  <a:srgbClr val="CC5D08"/>
                </a:solidFill>
                <a:latin typeface="Calibri" panose="020F0502020204030204" pitchFamily="34" charset="0"/>
                <a:ea typeface="Calibri" panose="020F0502020204030204" pitchFamily="34" charset="0"/>
                <a:cs typeface="Calibri" panose="020F0502020204030204" pitchFamily="34" charset="0"/>
              </a:rPr>
              <a:t>Saves money and time by accelerating the process, hopefully that leads to cheaper and faster treatment available for patients</a:t>
            </a:r>
          </a:p>
          <a:p>
            <a:pPr marL="342900" indent="-342900">
              <a:buClr>
                <a:srgbClr val="ED7D31"/>
              </a:buClr>
              <a:buFont typeface="Arial" panose="020B0604020202020204" pitchFamily="34" charset="0"/>
              <a:buChar char="•"/>
            </a:pPr>
            <a:r>
              <a:rPr lang="en-US" sz="2400">
                <a:solidFill>
                  <a:srgbClr val="CC5D08"/>
                </a:solidFill>
                <a:latin typeface="Calibri" panose="020F0502020204030204" pitchFamily="34" charset="0"/>
                <a:ea typeface="Calibri" panose="020F0502020204030204" pitchFamily="34" charset="0"/>
                <a:cs typeface="Calibri" panose="020F0502020204030204" pitchFamily="34" charset="0"/>
              </a:rPr>
              <a:t>This project won’t solve the big problems but could contribute to a small piece in drug discovery</a:t>
            </a:r>
            <a:endParaRPr lang="en-US" sz="240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81160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C271D-AD98-DC98-55AA-36C93AFA4982}"/>
              </a:ext>
            </a:extLst>
          </p:cNvPr>
          <p:cNvSpPr>
            <a:spLocks noGrp="1"/>
          </p:cNvSpPr>
          <p:nvPr>
            <p:ph type="title"/>
          </p:nvPr>
        </p:nvSpPr>
        <p:spPr>
          <a:xfrm>
            <a:off x="590550" y="4156405"/>
            <a:ext cx="4057650" cy="1325563"/>
          </a:xfrm>
        </p:spPr>
        <p:txBody>
          <a:bodyPr>
            <a:normAutofit/>
          </a:bodyPr>
          <a:lstStyle/>
          <a:p>
            <a:r>
              <a:rPr lang="en-US" sz="3200"/>
              <a:t>GOAL</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265260DC-9BA5-7CB7-153F-7BE152E6A320}"/>
                  </a:ext>
                </a:extLst>
              </p:cNvPr>
              <p:cNvSpPr>
                <a:spLocks noGrp="1"/>
              </p:cNvSpPr>
              <p:nvPr>
                <p:ph type="body" sz="quarter" idx="13"/>
              </p:nvPr>
            </p:nvSpPr>
            <p:spPr>
              <a:xfrm>
                <a:off x="5919680" y="619124"/>
                <a:ext cx="5493145" cy="5905500"/>
              </a:xfrm>
            </p:spPr>
            <p:txBody>
              <a:bodyPr>
                <a:normAutofit/>
              </a:bodyPr>
              <a:lstStyle/>
              <a:p>
                <a:r>
                  <a:rPr lang="en-US" sz="2800">
                    <a:latin typeface="Calibri" panose="020F0502020204030204" pitchFamily="34" charset="0"/>
                    <a:ea typeface="Calibri" panose="020F0502020204030204" pitchFamily="34" charset="0"/>
                    <a:cs typeface="Calibri" panose="020F0502020204030204" pitchFamily="34" charset="0"/>
                  </a:rPr>
                  <a:t>GOAL: </a:t>
                </a:r>
                <a:r>
                  <a:rPr lang="en-US" sz="2800" b="1">
                    <a:solidFill>
                      <a:srgbClr val="ED7D31"/>
                    </a:solidFill>
                    <a:latin typeface="Calibri" panose="020F0502020204030204" pitchFamily="34" charset="0"/>
                    <a:ea typeface="Calibri" panose="020F0502020204030204" pitchFamily="34" charset="0"/>
                    <a:cs typeface="Calibri" panose="020F0502020204030204" pitchFamily="34" charset="0"/>
                  </a:rPr>
                  <a:t>Predicting docking scores</a:t>
                </a:r>
              </a:p>
              <a:p>
                <a:pPr marL="457200" indent="-457200">
                  <a:buFont typeface="Arial" panose="020B0604020202020204" pitchFamily="34" charset="0"/>
                  <a:buChar char="•"/>
                </a:pPr>
                <a:r>
                  <a:rPr lang="en-US" sz="2800">
                    <a:effectLst/>
                    <a:latin typeface="Calibri" panose="020F0502020204030204" pitchFamily="34" charset="0"/>
                    <a:ea typeface="Calibri" panose="020F0502020204030204" pitchFamily="34" charset="0"/>
                    <a:cs typeface="Calibri" panose="020F0502020204030204" pitchFamily="34" charset="0"/>
                  </a:rPr>
                  <a:t>A docking score is a change </a:t>
                </a:r>
                <a14:m>
                  <m:oMath xmlns:m="http://schemas.openxmlformats.org/officeDocument/2006/math">
                    <m:r>
                      <a:rPr lang="en-US" sz="2800" i="1">
                        <a:effectLst/>
                        <a:latin typeface="Cambria Math" panose="02040503050406030204" pitchFamily="18" charset="0"/>
                        <a:ea typeface="Calibri" panose="020F0502020204030204" pitchFamily="34" charset="0"/>
                        <a:cs typeface="Times New Roman" panose="02020603050405020304" pitchFamily="18" charset="0"/>
                      </a:rPr>
                      <m:t>∆</m:t>
                    </m:r>
                    <m:r>
                      <a:rPr lang="en-US" sz="2800" i="1">
                        <a:effectLst/>
                        <a:latin typeface="Cambria Math" panose="02040503050406030204" pitchFamily="18" charset="0"/>
                        <a:ea typeface="Calibri" panose="020F0502020204030204" pitchFamily="34" charset="0"/>
                        <a:cs typeface="Times New Roman" panose="02020603050405020304" pitchFamily="18" charset="0"/>
                      </a:rPr>
                      <m:t>𝑔</m:t>
                    </m:r>
                  </m:oMath>
                </a14:m>
                <a:r>
                  <a:rPr lang="en-US" sz="2800">
                    <a:effectLst/>
                    <a:latin typeface="Calibri" panose="020F0502020204030204" pitchFamily="34" charset="0"/>
                    <a:ea typeface="Calibri" panose="020F0502020204030204" pitchFamily="34" charset="0"/>
                    <a:cs typeface="Calibri" panose="020F0502020204030204" pitchFamily="34" charset="0"/>
                  </a:rPr>
                  <a:t> in the molar Gibbs free energy </a:t>
                </a:r>
                <a14:m>
                  <m:oMath xmlns:m="http://schemas.openxmlformats.org/officeDocument/2006/math">
                    <m:r>
                      <a:rPr lang="en-US" sz="2800" i="1">
                        <a:effectLst/>
                        <a:latin typeface="Cambria Math" panose="02040503050406030204" pitchFamily="18" charset="0"/>
                        <a:ea typeface="Calibri" panose="020F0502020204030204" pitchFamily="34" charset="0"/>
                        <a:cs typeface="Times New Roman" panose="02020603050405020304" pitchFamily="18" charset="0"/>
                      </a:rPr>
                      <m:t>𝑔</m:t>
                    </m:r>
                  </m:oMath>
                </a14:m>
                <a:r>
                  <a:rPr lang="en-US" sz="2800">
                    <a:effectLst/>
                    <a:latin typeface="Calibri" panose="020F0502020204030204" pitchFamily="34" charset="0"/>
                    <a:ea typeface="Calibri" panose="020F0502020204030204" pitchFamily="34" charset="0"/>
                    <a:cs typeface="Calibri" panose="020F0502020204030204" pitchFamily="34" charset="0"/>
                  </a:rPr>
                  <a:t> of a compound </a:t>
                </a:r>
                <a:r>
                  <a:rPr lang="en-US" sz="2800">
                    <a:latin typeface="Calibri" panose="020F0502020204030204" pitchFamily="34" charset="0"/>
                    <a:ea typeface="Calibri" panose="020F0502020204030204" pitchFamily="34" charset="0"/>
                    <a:cs typeface="Calibri" panose="020F0502020204030204" pitchFamily="34" charset="0"/>
                  </a:rPr>
                  <a:t>in kilocalories per mole</a:t>
                </a:r>
              </a:p>
              <a:p>
                <a:pPr marL="457200" indent="-457200">
                  <a:lnSpc>
                    <a:spcPct val="110000"/>
                  </a:lnSpc>
                  <a:spcAft>
                    <a:spcPts val="600"/>
                  </a:spcAft>
                  <a:buFont typeface="Arial" panose="020B0604020202020204" pitchFamily="34" charset="0"/>
                  <a:buChar char="•"/>
                </a:pPr>
                <a14:m>
                  <m:oMath xmlns:m="http://schemas.openxmlformats.org/officeDocument/2006/math">
                    <m:r>
                      <a:rPr lang="en-US" sz="26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2600" i="1" smtClean="0">
                        <a:effectLst/>
                        <a:latin typeface="Cambria Math" panose="02040503050406030204" pitchFamily="18" charset="0"/>
                        <a:ea typeface="Calibri" panose="020F0502020204030204" pitchFamily="34" charset="0"/>
                        <a:cs typeface="Times New Roman" panose="02020603050405020304" pitchFamily="18" charset="0"/>
                      </a:rPr>
                      <m:t>15 </m:t>
                    </m:r>
                    <m:f>
                      <m:fPr>
                        <m:ctrlPr>
                          <a:rPr lang="en-US" sz="2600" i="1">
                            <a:effectLst/>
                            <a:latin typeface="Cambria Math" panose="02040503050406030204" pitchFamily="18" charset="0"/>
                            <a:cs typeface="Times New Roman" panose="02020603050405020304" pitchFamily="18" charset="0"/>
                          </a:rPr>
                        </m:ctrlPr>
                      </m:fPr>
                      <m:num>
                        <m:r>
                          <a:rPr lang="en-US" sz="2600" i="1">
                            <a:effectLst/>
                            <a:latin typeface="Cambria Math" panose="02040503050406030204" pitchFamily="18" charset="0"/>
                            <a:ea typeface="Calibri" panose="020F0502020204030204" pitchFamily="34" charset="0"/>
                            <a:cs typeface="Times New Roman" panose="02020603050405020304" pitchFamily="18" charset="0"/>
                          </a:rPr>
                          <m:t>𝑘𝑖𝑙𝑜𝑐𝑎𝑙𝑜𝑟𝑖𝑒𝑠</m:t>
                        </m:r>
                      </m:num>
                      <m:den>
                        <m:r>
                          <a:rPr lang="en-US" sz="2600" i="1">
                            <a:effectLst/>
                            <a:latin typeface="Cambria Math" panose="02040503050406030204" pitchFamily="18" charset="0"/>
                            <a:ea typeface="Calibri" panose="020F0502020204030204" pitchFamily="34" charset="0"/>
                            <a:cs typeface="Times New Roman" panose="02020603050405020304" pitchFamily="18" charset="0"/>
                          </a:rPr>
                          <m:t>𝑚𝑜𝑙</m:t>
                        </m:r>
                      </m:den>
                    </m:f>
                  </m:oMath>
                </a14:m>
                <a:r>
                  <a:rPr lang="en-US" sz="2600">
                    <a:effectLst/>
                    <a:latin typeface="Calibri" panose="020F0502020204030204" pitchFamily="34" charset="0"/>
                    <a:ea typeface="Calibri" panose="020F0502020204030204" pitchFamily="34" charset="0"/>
                    <a:cs typeface="Calibri" panose="020F0502020204030204" pitchFamily="34" charset="0"/>
                  </a:rPr>
                  <a:t> is amazing and </a:t>
                </a:r>
                <a14:m>
                  <m:oMath xmlns:m="http://schemas.openxmlformats.org/officeDocument/2006/math">
                    <m:r>
                      <a:rPr lang="en-US" sz="2600" i="1">
                        <a:effectLst/>
                        <a:latin typeface="Cambria Math" panose="02040503050406030204" pitchFamily="18" charset="0"/>
                        <a:ea typeface="Yu Mincho" panose="02020400000000000000" pitchFamily="18" charset="-128"/>
                        <a:cs typeface="Times New Roman" panose="02020603050405020304" pitchFamily="18" charset="0"/>
                      </a:rPr>
                      <m:t>−9 </m:t>
                    </m:r>
                    <m:f>
                      <m:fPr>
                        <m:ctrlPr>
                          <a:rPr lang="en-US" sz="2600" i="1">
                            <a:effectLst/>
                            <a:latin typeface="Cambria Math" panose="02040503050406030204" pitchFamily="18" charset="0"/>
                            <a:cs typeface="Times New Roman" panose="02020603050405020304" pitchFamily="18" charset="0"/>
                          </a:rPr>
                        </m:ctrlPr>
                      </m:fPr>
                      <m:num>
                        <m:r>
                          <a:rPr lang="en-US" sz="2600" i="1">
                            <a:effectLst/>
                            <a:latin typeface="Cambria Math" panose="02040503050406030204" pitchFamily="18" charset="0"/>
                            <a:ea typeface="Calibri" panose="020F0502020204030204" pitchFamily="34" charset="0"/>
                            <a:cs typeface="Times New Roman" panose="02020603050405020304" pitchFamily="18" charset="0"/>
                          </a:rPr>
                          <m:t>𝑘𝑖𝑙𝑜𝑐𝑎𝑙𝑜𝑟𝑖𝑒𝑠</m:t>
                        </m:r>
                      </m:num>
                      <m:den>
                        <m:r>
                          <a:rPr lang="en-US" sz="2600" i="1">
                            <a:effectLst/>
                            <a:latin typeface="Cambria Math" panose="02040503050406030204" pitchFamily="18" charset="0"/>
                            <a:ea typeface="Calibri" panose="020F0502020204030204" pitchFamily="34" charset="0"/>
                            <a:cs typeface="Times New Roman" panose="02020603050405020304" pitchFamily="18" charset="0"/>
                          </a:rPr>
                          <m:t>𝑚𝑜𝑙</m:t>
                        </m:r>
                      </m:den>
                    </m:f>
                  </m:oMath>
                </a14:m>
                <a:r>
                  <a:rPr lang="en-US" sz="2600">
                    <a:effectLst/>
                    <a:latin typeface="Calibri" panose="020F0502020204030204" pitchFamily="34" charset="0"/>
                    <a:ea typeface="Calibri" panose="020F0502020204030204" pitchFamily="34" charset="0"/>
                    <a:cs typeface="Calibri" panose="020F0502020204030204" pitchFamily="34" charset="0"/>
                  </a:rPr>
                  <a:t> is okay</a:t>
                </a:r>
              </a:p>
              <a:p>
                <a:pPr marL="457200" indent="-457200">
                  <a:lnSpc>
                    <a:spcPct val="110000"/>
                  </a:lnSpc>
                  <a:spcAft>
                    <a:spcPts val="600"/>
                  </a:spcAft>
                  <a:buFont typeface="Arial" panose="020B0604020202020204" pitchFamily="34" charset="0"/>
                  <a:buChar char="•"/>
                </a:pPr>
                <a:r>
                  <a:rPr lang="en-US" sz="2600">
                    <a:latin typeface="Calibri" panose="020F0502020204030204" pitchFamily="34" charset="0"/>
                    <a:ea typeface="Calibri" panose="020F0502020204030204" pitchFamily="34" charset="0"/>
                    <a:cs typeface="Calibri" panose="020F0502020204030204" pitchFamily="34" charset="0"/>
                  </a:rPr>
                  <a:t>Smaller is better</a:t>
                </a:r>
              </a:p>
              <a:p>
                <a:endParaRPr lang="en-US" sz="2400" baseline="30000">
                  <a:latin typeface="Calibri" panose="020F0502020204030204" pitchFamily="34" charset="0"/>
                  <a:ea typeface="Calibri" panose="020F0502020204030204" pitchFamily="34" charset="0"/>
                  <a:cs typeface="Calibri" panose="020F0502020204030204" pitchFamily="34" charset="0"/>
                </a:endParaRPr>
              </a:p>
              <a:p>
                <a:endParaRPr lang="en-US" sz="2400" baseline="30000">
                  <a:latin typeface="Calibri" panose="020F0502020204030204" pitchFamily="34" charset="0"/>
                  <a:ea typeface="Calibri" panose="020F0502020204030204" pitchFamily="34" charset="0"/>
                  <a:cs typeface="Calibri" panose="020F0502020204030204" pitchFamily="34" charset="0"/>
                </a:endParaRPr>
              </a:p>
              <a:p>
                <a:endParaRPr lang="en-US" sz="2400" baseline="30000">
                  <a:latin typeface="Calibri" panose="020F0502020204030204" pitchFamily="34" charset="0"/>
                  <a:ea typeface="Calibri" panose="020F0502020204030204" pitchFamily="34" charset="0"/>
                  <a:cs typeface="Calibri" panose="020F0502020204030204" pitchFamily="34" charset="0"/>
                </a:endParaRPr>
              </a:p>
              <a:p>
                <a:pPr marL="457200" indent="-457200">
                  <a:buFont typeface="Arial" panose="020B0604020202020204" pitchFamily="34" charset="0"/>
                  <a:buChar char="•"/>
                </a:pPr>
                <a:endParaRPr lang="en-US" sz="2400">
                  <a:latin typeface="Calibri" panose="020F0502020204030204" pitchFamily="34" charset="0"/>
                  <a:ea typeface="Calibri" panose="020F0502020204030204" pitchFamily="34" charset="0"/>
                  <a:cs typeface="Calibri" panose="020F0502020204030204" pitchFamily="34" charset="0"/>
                </a:endParaRPr>
              </a:p>
            </p:txBody>
          </p:sp>
        </mc:Choice>
        <mc:Fallback>
          <p:sp>
            <p:nvSpPr>
              <p:cNvPr id="4" name="Text Placeholder 3">
                <a:extLst>
                  <a:ext uri="{FF2B5EF4-FFF2-40B4-BE49-F238E27FC236}">
                    <a16:creationId xmlns:a16="http://schemas.microsoft.com/office/drawing/2014/main" id="{265260DC-9BA5-7CB7-153F-7BE152E6A320}"/>
                  </a:ext>
                </a:extLst>
              </p:cNvPr>
              <p:cNvSpPr>
                <a:spLocks noGrp="1" noRot="1" noChangeAspect="1" noMove="1" noResize="1" noEditPoints="1" noAdjustHandles="1" noChangeArrowheads="1" noChangeShapeType="1" noTextEdit="1"/>
              </p:cNvSpPr>
              <p:nvPr>
                <p:ph type="body" sz="quarter" idx="13"/>
              </p:nvPr>
            </p:nvSpPr>
            <p:spPr>
              <a:xfrm>
                <a:off x="5919680" y="619124"/>
                <a:ext cx="5493145" cy="5905500"/>
              </a:xfrm>
              <a:blipFill>
                <a:blip r:embed="rId3"/>
                <a:stretch>
                  <a:fillRect l="-2220" r="-1887"/>
                </a:stretch>
              </a:blipFill>
            </p:spPr>
            <p:txBody>
              <a:bodyPr/>
              <a:lstStyle/>
              <a:p>
                <a:r>
                  <a:rPr lang="en-US">
                    <a:noFill/>
                  </a:rPr>
                  <a:t> </a:t>
                </a:r>
              </a:p>
            </p:txBody>
          </p:sp>
        </mc:Fallback>
      </mc:AlternateContent>
      <p:sp>
        <p:nvSpPr>
          <p:cNvPr id="11" name="Date Placeholder 10">
            <a:extLst>
              <a:ext uri="{FF2B5EF4-FFF2-40B4-BE49-F238E27FC236}">
                <a16:creationId xmlns:a16="http://schemas.microsoft.com/office/drawing/2014/main" id="{6706FF30-0C9B-FD68-79FA-318BCCF0E8A6}"/>
              </a:ext>
            </a:extLst>
          </p:cNvPr>
          <p:cNvSpPr>
            <a:spLocks noGrp="1"/>
          </p:cNvSpPr>
          <p:nvPr>
            <p:ph type="dt" sz="half" idx="20"/>
          </p:nvPr>
        </p:nvSpPr>
        <p:spPr/>
        <p:txBody>
          <a:bodyPr/>
          <a:lstStyle/>
          <a:p>
            <a:r>
              <a:rPr lang="en-US"/>
              <a:t>20XX</a:t>
            </a:r>
          </a:p>
        </p:txBody>
      </p:sp>
      <p:sp>
        <p:nvSpPr>
          <p:cNvPr id="12" name="Footer Placeholder 11">
            <a:extLst>
              <a:ext uri="{FF2B5EF4-FFF2-40B4-BE49-F238E27FC236}">
                <a16:creationId xmlns:a16="http://schemas.microsoft.com/office/drawing/2014/main" id="{37AB3F49-B0E5-B403-51C4-8D852D2DEBB1}"/>
              </a:ext>
            </a:extLst>
          </p:cNvPr>
          <p:cNvSpPr>
            <a:spLocks noGrp="1"/>
          </p:cNvSpPr>
          <p:nvPr>
            <p:ph type="ftr" sz="quarter" idx="21"/>
          </p:nvPr>
        </p:nvSpPr>
        <p:spPr/>
        <p:txBody>
          <a:bodyPr/>
          <a:lstStyle/>
          <a:p>
            <a:r>
              <a:rPr lang="en-US"/>
              <a:t>Pitch Deck</a:t>
            </a:r>
          </a:p>
        </p:txBody>
      </p:sp>
      <p:sp>
        <p:nvSpPr>
          <p:cNvPr id="13" name="Slide Number Placeholder 12">
            <a:extLst>
              <a:ext uri="{FF2B5EF4-FFF2-40B4-BE49-F238E27FC236}">
                <a16:creationId xmlns:a16="http://schemas.microsoft.com/office/drawing/2014/main" id="{E7F5E5EF-C8F5-DB8D-982E-F2A1ACA3B374}"/>
              </a:ext>
            </a:extLst>
          </p:cNvPr>
          <p:cNvSpPr>
            <a:spLocks noGrp="1"/>
          </p:cNvSpPr>
          <p:nvPr>
            <p:ph type="sldNum" sz="quarter" idx="22"/>
          </p:nvPr>
        </p:nvSpPr>
        <p:spPr/>
        <p:txBody>
          <a:bodyPr/>
          <a:lstStyle/>
          <a:p>
            <a:fld id="{B5CEABB6-07DC-46E8-9B57-56EC44A396E5}" type="slidenum">
              <a:rPr lang="en-US" smtClean="0"/>
              <a:pPr/>
              <a:t>5</a:t>
            </a:fld>
            <a:endParaRPr lang="en-US"/>
          </a:p>
        </p:txBody>
      </p:sp>
      <p:pic>
        <p:nvPicPr>
          <p:cNvPr id="5" name="Picture 4" descr="A diagram of a black object&#10;&#10;Description automatically generated with medium confidence">
            <a:extLst>
              <a:ext uri="{FF2B5EF4-FFF2-40B4-BE49-F238E27FC236}">
                <a16:creationId xmlns:a16="http://schemas.microsoft.com/office/drawing/2014/main" id="{933BF762-2549-E0CF-EB47-F3A3DB2E3A58}"/>
              </a:ext>
            </a:extLst>
          </p:cNvPr>
          <p:cNvPicPr>
            <a:picLocks noChangeAspect="1"/>
          </p:cNvPicPr>
          <p:nvPr/>
        </p:nvPicPr>
        <p:blipFill>
          <a:blip r:embed="rId4"/>
          <a:stretch>
            <a:fillRect/>
          </a:stretch>
        </p:blipFill>
        <p:spPr>
          <a:xfrm>
            <a:off x="451262" y="1162911"/>
            <a:ext cx="5249716" cy="3483385"/>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F10CAFE6-FB88-274A-B542-4AC07DB0B962}"/>
              </a:ext>
            </a:extLst>
          </p:cNvPr>
          <p:cNvSpPr txBox="1"/>
          <p:nvPr/>
        </p:nvSpPr>
        <p:spPr>
          <a:xfrm>
            <a:off x="0" y="6524624"/>
            <a:ext cx="4722768" cy="307777"/>
          </a:xfrm>
          <a:prstGeom prst="rect">
            <a:avLst/>
          </a:prstGeom>
          <a:noFill/>
        </p:spPr>
        <p:txBody>
          <a:bodyPr wrap="none" rtlCol="0">
            <a:spAutoFit/>
          </a:bodyPr>
          <a:lstStyle/>
          <a:p>
            <a:r>
              <a:rPr lang="en-US"/>
              <a:t>Source: https://en.wikipedia.org/wiki/Docking_(molecular)</a:t>
            </a:r>
          </a:p>
        </p:txBody>
      </p:sp>
    </p:spTree>
    <p:extLst>
      <p:ext uri="{BB962C8B-B14F-4D97-AF65-F5344CB8AC3E}">
        <p14:creationId xmlns:p14="http://schemas.microsoft.com/office/powerpoint/2010/main" val="2509399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C271D-AD98-DC98-55AA-36C93AFA4982}"/>
              </a:ext>
            </a:extLst>
          </p:cNvPr>
          <p:cNvSpPr>
            <a:spLocks noGrp="1"/>
          </p:cNvSpPr>
          <p:nvPr>
            <p:ph type="title"/>
          </p:nvPr>
        </p:nvSpPr>
        <p:spPr>
          <a:xfrm>
            <a:off x="590550" y="4156405"/>
            <a:ext cx="4057650" cy="1325563"/>
          </a:xfrm>
        </p:spPr>
        <p:txBody>
          <a:bodyPr>
            <a:normAutofit/>
          </a:bodyPr>
          <a:lstStyle/>
          <a:p>
            <a:r>
              <a:rPr lang="en-US" sz="3200"/>
              <a:t>ABOUT DATA</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265260DC-9BA5-7CB7-153F-7BE152E6A320}"/>
                  </a:ext>
                </a:extLst>
              </p:cNvPr>
              <p:cNvSpPr>
                <a:spLocks noGrp="1"/>
              </p:cNvSpPr>
              <p:nvPr>
                <p:ph type="body" sz="quarter" idx="13"/>
              </p:nvPr>
            </p:nvSpPr>
            <p:spPr>
              <a:xfrm>
                <a:off x="5474525" y="224798"/>
                <a:ext cx="6261588" cy="5610224"/>
              </a:xfrm>
            </p:spPr>
            <p:txBody>
              <a:bodyPr>
                <a:noAutofit/>
              </a:bodyPr>
              <a:lstStyle/>
              <a:p>
                <a:pPr marL="457200" indent="-457200">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7JXQ protein target may cause lung, breast, or other cancers.</a:t>
                </a:r>
              </a:p>
              <a:p>
                <a:pPr marL="457200" indent="-457200">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Data set is associated with one site at which ligands bind. </a:t>
                </a:r>
              </a:p>
              <a:p>
                <a:pPr marL="457200" indent="-457200">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The raw data set has 2,121,227 observations and each with a docking score and SMILES → sampled </a:t>
                </a:r>
                <a14:m>
                  <m:oMath xmlns:m="http://schemas.openxmlformats.org/officeDocument/2006/math">
                    <m:r>
                      <a:rPr kumimoji="0" lang="en-US" sz="2400" b="0" i="1" u="none" strike="noStrike" kern="100" cap="none" spc="0" normalizeH="0" baseline="0" noProof="0" smtClean="0">
                        <a:ln>
                          <a:noFill/>
                        </a:ln>
                        <a:solidFill>
                          <a:srgbClr val="000000"/>
                        </a:solidFill>
                        <a:effectLst/>
                        <a:uLnTx/>
                        <a:uFillTx/>
                        <a:latin typeface="Cambria Math" panose="02040503050406030204" pitchFamily="18" charset="0"/>
                        <a:ea typeface="Yu Mincho" panose="02020400000000000000" pitchFamily="18" charset="-128"/>
                        <a:cs typeface="Times New Roman" panose="02020603050405020304" pitchFamily="18" charset="0"/>
                        <a:sym typeface="Arial"/>
                      </a:rPr>
                      <m:t>1,060,613</m:t>
                    </m:r>
                  </m:oMath>
                </a14:m>
                <a:r>
                  <a:rPr lang="en-US" sz="2400">
                    <a:latin typeface="Calibri" panose="020F0502020204030204" pitchFamily="34" charset="0"/>
                    <a:ea typeface="Calibri" panose="020F0502020204030204" pitchFamily="34" charset="0"/>
                    <a:cs typeface="Calibri" panose="020F0502020204030204" pitchFamily="34" charset="0"/>
                  </a:rPr>
                  <a:t>.  </a:t>
                </a:r>
              </a:p>
              <a:p>
                <a:pPr marL="457200" indent="-457200">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Each row encapsulates data relating to a ligand docking to the protein. </a:t>
                </a:r>
              </a:p>
              <a:p>
                <a:pPr marL="457200" indent="-457200">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There is one ligand per row. There is one Entry ID per ligand.</a:t>
                </a:r>
              </a:p>
              <a:p>
                <a:pPr marL="457200" indent="-457200">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Each ligand has </a:t>
                </a:r>
                <a:r>
                  <a:rPr lang="en-US" sz="2400" b="1">
                    <a:solidFill>
                      <a:srgbClr val="ED7D31"/>
                    </a:solidFill>
                    <a:latin typeface="Calibri" panose="020F0502020204030204" pitchFamily="34" charset="0"/>
                    <a:ea typeface="Calibri" panose="020F0502020204030204" pitchFamily="34" charset="0"/>
                    <a:cs typeface="Calibri" panose="020F0502020204030204" pitchFamily="34" charset="0"/>
                  </a:rPr>
                  <a:t>SMILES</a:t>
                </a:r>
                <a:r>
                  <a:rPr lang="en-US" sz="2400" b="1">
                    <a:solidFill>
                      <a:schemeClr val="accent4">
                        <a:lumMod val="75000"/>
                      </a:schemeClr>
                    </a:solidFill>
                    <a:latin typeface="Calibri" panose="020F0502020204030204" pitchFamily="34" charset="0"/>
                    <a:ea typeface="Calibri" panose="020F0502020204030204" pitchFamily="34" charset="0"/>
                    <a:cs typeface="Calibri" panose="020F0502020204030204" pitchFamily="34" charset="0"/>
                  </a:rPr>
                  <a:t> </a:t>
                </a:r>
                <a:r>
                  <a:rPr lang="en-US" sz="2400">
                    <a:latin typeface="Calibri" panose="020F0502020204030204" pitchFamily="34" charset="0"/>
                    <a:ea typeface="Calibri" panose="020F0502020204030204" pitchFamily="34" charset="0"/>
                    <a:cs typeface="Calibri" panose="020F0502020204030204" pitchFamily="34" charset="0"/>
                  </a:rPr>
                  <a:t>(Simplified Molecular-Input Line-Entry System), a line notation for chemical structure.</a:t>
                </a:r>
              </a:p>
              <a:p>
                <a:pPr marL="457200" indent="-457200">
                  <a:buFont typeface="Arial" panose="020B0604020202020204" pitchFamily="34" charset="0"/>
                  <a:buChar char="•"/>
                </a:pPr>
                <a:endParaRPr lang="en-US" sz="2400">
                  <a:latin typeface="Calibri" panose="020F0502020204030204" pitchFamily="34" charset="0"/>
                  <a:ea typeface="Calibri" panose="020F0502020204030204" pitchFamily="34" charset="0"/>
                  <a:cs typeface="Calibri" panose="020F0502020204030204" pitchFamily="34" charset="0"/>
                </a:endParaRPr>
              </a:p>
              <a:p>
                <a:pPr marL="457200" indent="-457200">
                  <a:buFont typeface="Arial" panose="020B0604020202020204" pitchFamily="34" charset="0"/>
                  <a:buChar char="•"/>
                </a:pPr>
                <a:endParaRPr lang="en-US" sz="2400">
                  <a:latin typeface="Calibri" panose="020F0502020204030204" pitchFamily="34" charset="0"/>
                  <a:ea typeface="Calibri" panose="020F0502020204030204" pitchFamily="34" charset="0"/>
                  <a:cs typeface="Calibri" panose="020F0502020204030204" pitchFamily="34" charset="0"/>
                </a:endParaRPr>
              </a:p>
              <a:p>
                <a:pPr marL="457200" indent="-457200">
                  <a:buFont typeface="Arial" panose="020B0604020202020204" pitchFamily="34" charset="0"/>
                  <a:buChar char="•"/>
                </a:pPr>
                <a:endParaRPr lang="en-US" sz="2400">
                  <a:latin typeface="Calibri" panose="020F0502020204030204" pitchFamily="34" charset="0"/>
                  <a:ea typeface="Calibri" panose="020F0502020204030204" pitchFamily="34" charset="0"/>
                  <a:cs typeface="Calibri" panose="020F0502020204030204" pitchFamily="34" charset="0"/>
                </a:endParaRPr>
              </a:p>
              <a:p>
                <a:endParaRPr lang="en-US" sz="2400" baseline="30000">
                  <a:latin typeface="Calibri" panose="020F0502020204030204" pitchFamily="34" charset="0"/>
                  <a:ea typeface="Calibri" panose="020F0502020204030204" pitchFamily="34" charset="0"/>
                  <a:cs typeface="Calibri" panose="020F0502020204030204" pitchFamily="34" charset="0"/>
                </a:endParaRPr>
              </a:p>
              <a:p>
                <a:pPr marL="457200" indent="-457200">
                  <a:buFont typeface="Arial" panose="020B0604020202020204" pitchFamily="34" charset="0"/>
                  <a:buChar char="•"/>
                </a:pPr>
                <a:endParaRPr lang="en-US" sz="2400">
                  <a:latin typeface="Calibri" panose="020F0502020204030204" pitchFamily="34" charset="0"/>
                  <a:ea typeface="Calibri" panose="020F0502020204030204" pitchFamily="34" charset="0"/>
                  <a:cs typeface="Calibri" panose="020F0502020204030204" pitchFamily="34" charset="0"/>
                </a:endParaRPr>
              </a:p>
            </p:txBody>
          </p:sp>
        </mc:Choice>
        <mc:Fallback>
          <p:sp>
            <p:nvSpPr>
              <p:cNvPr id="4" name="Text Placeholder 3">
                <a:extLst>
                  <a:ext uri="{FF2B5EF4-FFF2-40B4-BE49-F238E27FC236}">
                    <a16:creationId xmlns:a16="http://schemas.microsoft.com/office/drawing/2014/main" id="{265260DC-9BA5-7CB7-153F-7BE152E6A320}"/>
                  </a:ext>
                </a:extLst>
              </p:cNvPr>
              <p:cNvSpPr>
                <a:spLocks noGrp="1" noRot="1" noChangeAspect="1" noMove="1" noResize="1" noEditPoints="1" noAdjustHandles="1" noChangeArrowheads="1" noChangeShapeType="1" noTextEdit="1"/>
              </p:cNvSpPr>
              <p:nvPr>
                <p:ph type="body" sz="quarter" idx="13"/>
              </p:nvPr>
            </p:nvSpPr>
            <p:spPr>
              <a:xfrm>
                <a:off x="5474525" y="224798"/>
                <a:ext cx="6261588" cy="5610224"/>
              </a:xfrm>
              <a:blipFill>
                <a:blip r:embed="rId3"/>
                <a:stretch>
                  <a:fillRect l="-1753" r="-3992" b="-652"/>
                </a:stretch>
              </a:blipFill>
            </p:spPr>
            <p:txBody>
              <a:bodyPr/>
              <a:lstStyle/>
              <a:p>
                <a:r>
                  <a:rPr lang="en-US">
                    <a:noFill/>
                  </a:rPr>
                  <a:t> </a:t>
                </a:r>
              </a:p>
            </p:txBody>
          </p:sp>
        </mc:Fallback>
      </mc:AlternateContent>
      <p:sp>
        <p:nvSpPr>
          <p:cNvPr id="11" name="Date Placeholder 10">
            <a:extLst>
              <a:ext uri="{FF2B5EF4-FFF2-40B4-BE49-F238E27FC236}">
                <a16:creationId xmlns:a16="http://schemas.microsoft.com/office/drawing/2014/main" id="{6706FF30-0C9B-FD68-79FA-318BCCF0E8A6}"/>
              </a:ext>
            </a:extLst>
          </p:cNvPr>
          <p:cNvSpPr>
            <a:spLocks noGrp="1"/>
          </p:cNvSpPr>
          <p:nvPr>
            <p:ph type="dt" sz="half" idx="20"/>
          </p:nvPr>
        </p:nvSpPr>
        <p:spPr/>
        <p:txBody>
          <a:bodyPr/>
          <a:lstStyle/>
          <a:p>
            <a:r>
              <a:rPr lang="en-US"/>
              <a:t>20XX</a:t>
            </a:r>
          </a:p>
        </p:txBody>
      </p:sp>
      <p:sp>
        <p:nvSpPr>
          <p:cNvPr id="12" name="Footer Placeholder 11">
            <a:extLst>
              <a:ext uri="{FF2B5EF4-FFF2-40B4-BE49-F238E27FC236}">
                <a16:creationId xmlns:a16="http://schemas.microsoft.com/office/drawing/2014/main" id="{37AB3F49-B0E5-B403-51C4-8D852D2DEBB1}"/>
              </a:ext>
            </a:extLst>
          </p:cNvPr>
          <p:cNvSpPr>
            <a:spLocks noGrp="1"/>
          </p:cNvSpPr>
          <p:nvPr>
            <p:ph type="ftr" sz="quarter" idx="21"/>
          </p:nvPr>
        </p:nvSpPr>
        <p:spPr/>
        <p:txBody>
          <a:bodyPr/>
          <a:lstStyle/>
          <a:p>
            <a:r>
              <a:rPr lang="en-US"/>
              <a:t>Pitch Deck</a:t>
            </a:r>
          </a:p>
        </p:txBody>
      </p:sp>
      <p:sp>
        <p:nvSpPr>
          <p:cNvPr id="13" name="Slide Number Placeholder 12">
            <a:extLst>
              <a:ext uri="{FF2B5EF4-FFF2-40B4-BE49-F238E27FC236}">
                <a16:creationId xmlns:a16="http://schemas.microsoft.com/office/drawing/2014/main" id="{E7F5E5EF-C8F5-DB8D-982E-F2A1ACA3B374}"/>
              </a:ext>
            </a:extLst>
          </p:cNvPr>
          <p:cNvSpPr>
            <a:spLocks noGrp="1"/>
          </p:cNvSpPr>
          <p:nvPr>
            <p:ph type="sldNum" sz="quarter" idx="22"/>
          </p:nvPr>
        </p:nvSpPr>
        <p:spPr/>
        <p:txBody>
          <a:bodyPr/>
          <a:lstStyle/>
          <a:p>
            <a:fld id="{B5CEABB6-07DC-46E8-9B57-56EC44A396E5}" type="slidenum">
              <a:rPr lang="en-US" smtClean="0"/>
              <a:pPr/>
              <a:t>6</a:t>
            </a:fld>
            <a:endParaRPr lang="en-US"/>
          </a:p>
        </p:txBody>
      </p:sp>
      <p:sp>
        <p:nvSpPr>
          <p:cNvPr id="7" name="TextBox 6">
            <a:extLst>
              <a:ext uri="{FF2B5EF4-FFF2-40B4-BE49-F238E27FC236}">
                <a16:creationId xmlns:a16="http://schemas.microsoft.com/office/drawing/2014/main" id="{F10CAFE6-FB88-274A-B542-4AC07DB0B962}"/>
              </a:ext>
            </a:extLst>
          </p:cNvPr>
          <p:cNvSpPr txBox="1"/>
          <p:nvPr/>
        </p:nvSpPr>
        <p:spPr>
          <a:xfrm>
            <a:off x="0" y="6524624"/>
            <a:ext cx="6683240" cy="307777"/>
          </a:xfrm>
          <a:prstGeom prst="rect">
            <a:avLst/>
          </a:prstGeom>
          <a:noFill/>
        </p:spPr>
        <p:txBody>
          <a:bodyPr wrap="none" rtlCol="0">
            <a:spAutoFit/>
          </a:bodyPr>
          <a:lstStyle/>
          <a:p>
            <a:r>
              <a:rPr lang="en-US"/>
              <a:t>Source: https://en.wikipedia.org/wiki/Simplified_molecular-input_line-entry_system</a:t>
            </a:r>
          </a:p>
        </p:txBody>
      </p:sp>
      <p:pic>
        <p:nvPicPr>
          <p:cNvPr id="30" name="Picture 29">
            <a:extLst>
              <a:ext uri="{FF2B5EF4-FFF2-40B4-BE49-F238E27FC236}">
                <a16:creationId xmlns:a16="http://schemas.microsoft.com/office/drawing/2014/main" id="{21BE8DCD-75F5-AA26-67B1-AA20B57C0A5E}"/>
              </a:ext>
            </a:extLst>
          </p:cNvPr>
          <p:cNvPicPr>
            <a:picLocks noChangeAspect="1"/>
          </p:cNvPicPr>
          <p:nvPr/>
        </p:nvPicPr>
        <p:blipFill>
          <a:blip r:embed="rId4"/>
          <a:stretch>
            <a:fillRect/>
          </a:stretch>
        </p:blipFill>
        <p:spPr>
          <a:xfrm>
            <a:off x="207134" y="417441"/>
            <a:ext cx="4441066" cy="1917181"/>
          </a:xfrm>
          <a:prstGeom prst="rect">
            <a:avLst/>
          </a:prstGeom>
          <a:ln>
            <a:noFill/>
          </a:ln>
          <a:effectLst>
            <a:outerShdw blurRad="292100" dist="139700" dir="2700000" algn="tl" rotWithShape="0">
              <a:srgbClr val="333333">
                <a:alpha val="65000"/>
              </a:srgbClr>
            </a:outerShdw>
          </a:effectLst>
        </p:spPr>
      </p:pic>
      <p:pic>
        <p:nvPicPr>
          <p:cNvPr id="31" name="Picture 30">
            <a:extLst>
              <a:ext uri="{FF2B5EF4-FFF2-40B4-BE49-F238E27FC236}">
                <a16:creationId xmlns:a16="http://schemas.microsoft.com/office/drawing/2014/main" id="{93433A93-751C-3D3F-66EA-ABC9790E9BBD}"/>
              </a:ext>
            </a:extLst>
          </p:cNvPr>
          <p:cNvPicPr>
            <a:picLocks noChangeAspect="1"/>
          </p:cNvPicPr>
          <p:nvPr/>
        </p:nvPicPr>
        <p:blipFill>
          <a:blip r:embed="rId5"/>
          <a:stretch>
            <a:fillRect/>
          </a:stretch>
        </p:blipFill>
        <p:spPr>
          <a:xfrm>
            <a:off x="2427667" y="2502897"/>
            <a:ext cx="2393715" cy="18317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65833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C271D-AD98-DC98-55AA-36C93AFA4982}"/>
              </a:ext>
            </a:extLst>
          </p:cNvPr>
          <p:cNvSpPr>
            <a:spLocks noGrp="1"/>
          </p:cNvSpPr>
          <p:nvPr>
            <p:ph type="title"/>
          </p:nvPr>
        </p:nvSpPr>
        <p:spPr>
          <a:xfrm>
            <a:off x="590550" y="4156405"/>
            <a:ext cx="4057650" cy="1325563"/>
          </a:xfrm>
        </p:spPr>
        <p:txBody>
          <a:bodyPr>
            <a:normAutofit/>
          </a:bodyPr>
          <a:lstStyle/>
          <a:p>
            <a:r>
              <a:rPr lang="en-US" sz="3200"/>
              <a:t>METHODS</a:t>
            </a:r>
          </a:p>
        </p:txBody>
      </p:sp>
      <p:sp>
        <p:nvSpPr>
          <p:cNvPr id="4" name="Text Placeholder 3">
            <a:extLst>
              <a:ext uri="{FF2B5EF4-FFF2-40B4-BE49-F238E27FC236}">
                <a16:creationId xmlns:a16="http://schemas.microsoft.com/office/drawing/2014/main" id="{265260DC-9BA5-7CB7-153F-7BE152E6A320}"/>
              </a:ext>
            </a:extLst>
          </p:cNvPr>
          <p:cNvSpPr>
            <a:spLocks noGrp="1"/>
          </p:cNvSpPr>
          <p:nvPr>
            <p:ph type="body" sz="quarter" idx="13"/>
          </p:nvPr>
        </p:nvSpPr>
        <p:spPr>
          <a:xfrm>
            <a:off x="5940635" y="380999"/>
            <a:ext cx="5413164" cy="5629275"/>
          </a:xfrm>
        </p:spPr>
        <p:txBody>
          <a:bodyPr>
            <a:normAutofit/>
          </a:bodyPr>
          <a:lstStyle/>
          <a:p>
            <a:endParaRPr lang="en-US" sz="2400" baseline="30000">
              <a:latin typeface="Calibri" panose="020F0502020204030204" pitchFamily="34" charset="0"/>
              <a:ea typeface="Calibri" panose="020F0502020204030204" pitchFamily="34" charset="0"/>
              <a:cs typeface="Calibri" panose="020F0502020204030204" pitchFamily="34" charset="0"/>
            </a:endParaRPr>
          </a:p>
          <a:p>
            <a:pPr marL="457200" indent="-457200">
              <a:buFont typeface="Arial" panose="020B0604020202020204" pitchFamily="34" charset="0"/>
              <a:buChar char="•"/>
            </a:pPr>
            <a:endParaRPr lang="en-US" sz="2400">
              <a:latin typeface="Calibri" panose="020F0502020204030204" pitchFamily="34" charset="0"/>
              <a:ea typeface="Calibri" panose="020F0502020204030204" pitchFamily="34" charset="0"/>
              <a:cs typeface="Calibri" panose="020F0502020204030204" pitchFamily="34" charset="0"/>
            </a:endParaRPr>
          </a:p>
        </p:txBody>
      </p:sp>
      <p:sp>
        <p:nvSpPr>
          <p:cNvPr id="11" name="Date Placeholder 10">
            <a:extLst>
              <a:ext uri="{FF2B5EF4-FFF2-40B4-BE49-F238E27FC236}">
                <a16:creationId xmlns:a16="http://schemas.microsoft.com/office/drawing/2014/main" id="{6706FF30-0C9B-FD68-79FA-318BCCF0E8A6}"/>
              </a:ext>
            </a:extLst>
          </p:cNvPr>
          <p:cNvSpPr>
            <a:spLocks noGrp="1"/>
          </p:cNvSpPr>
          <p:nvPr>
            <p:ph type="dt" sz="half" idx="20"/>
          </p:nvPr>
        </p:nvSpPr>
        <p:spPr/>
        <p:txBody>
          <a:bodyPr/>
          <a:lstStyle/>
          <a:p>
            <a:r>
              <a:rPr lang="en-US"/>
              <a:t>20XX</a:t>
            </a:r>
          </a:p>
        </p:txBody>
      </p:sp>
      <p:sp>
        <p:nvSpPr>
          <p:cNvPr id="12" name="Footer Placeholder 11">
            <a:extLst>
              <a:ext uri="{FF2B5EF4-FFF2-40B4-BE49-F238E27FC236}">
                <a16:creationId xmlns:a16="http://schemas.microsoft.com/office/drawing/2014/main" id="{37AB3F49-B0E5-B403-51C4-8D852D2DEBB1}"/>
              </a:ext>
            </a:extLst>
          </p:cNvPr>
          <p:cNvSpPr>
            <a:spLocks noGrp="1"/>
          </p:cNvSpPr>
          <p:nvPr>
            <p:ph type="ftr" sz="quarter" idx="21"/>
          </p:nvPr>
        </p:nvSpPr>
        <p:spPr/>
        <p:txBody>
          <a:bodyPr/>
          <a:lstStyle/>
          <a:p>
            <a:r>
              <a:rPr lang="en-US"/>
              <a:t>Pitch Deck</a:t>
            </a:r>
          </a:p>
        </p:txBody>
      </p:sp>
      <p:sp>
        <p:nvSpPr>
          <p:cNvPr id="13" name="Slide Number Placeholder 12">
            <a:extLst>
              <a:ext uri="{FF2B5EF4-FFF2-40B4-BE49-F238E27FC236}">
                <a16:creationId xmlns:a16="http://schemas.microsoft.com/office/drawing/2014/main" id="{E7F5E5EF-C8F5-DB8D-982E-F2A1ACA3B374}"/>
              </a:ext>
            </a:extLst>
          </p:cNvPr>
          <p:cNvSpPr>
            <a:spLocks noGrp="1"/>
          </p:cNvSpPr>
          <p:nvPr>
            <p:ph type="sldNum" sz="quarter" idx="22"/>
          </p:nvPr>
        </p:nvSpPr>
        <p:spPr/>
        <p:txBody>
          <a:bodyPr/>
          <a:lstStyle/>
          <a:p>
            <a:fld id="{B5CEABB6-07DC-46E8-9B57-56EC44A396E5}" type="slidenum">
              <a:rPr lang="en-US" smtClean="0"/>
              <a:pPr/>
              <a:t>7</a:t>
            </a:fld>
            <a:endParaRPr lang="en-US"/>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47C48E34-EA37-CD6C-5D64-32E0FA1CEE64}"/>
                  </a:ext>
                </a:extLst>
              </p:cNvPr>
              <p:cNvSpPr txBox="1"/>
              <p:nvPr/>
            </p:nvSpPr>
            <p:spPr>
              <a:xfrm>
                <a:off x="3806456" y="380999"/>
                <a:ext cx="7963786" cy="5801588"/>
              </a:xfrm>
              <a:prstGeom prst="rect">
                <a:avLst/>
              </a:prstGeom>
              <a:noFill/>
            </p:spPr>
            <p:txBody>
              <a:bodyPr wrap="square" rtlCol="0">
                <a:spAutoFit/>
              </a:bodyPr>
              <a:lstStyle/>
              <a:p>
                <a:pPr>
                  <a:spcAft>
                    <a:spcPts val="600"/>
                  </a:spcAft>
                </a:pPr>
                <a:r>
                  <a:rPr lang="en-US" sz="2800" b="1">
                    <a:solidFill>
                      <a:srgbClr val="ED7D31"/>
                    </a:solidFill>
                    <a:latin typeface="Calibri" panose="020F0502020204030204" pitchFamily="34" charset="0"/>
                    <a:ea typeface="Calibri" panose="020F0502020204030204" pitchFamily="34" charset="0"/>
                    <a:cs typeface="Calibri" panose="020F0502020204030204" pitchFamily="34" charset="0"/>
                  </a:rPr>
                  <a:t>Bayesian Docking-Score Predictor</a:t>
                </a:r>
              </a:p>
              <a:p>
                <a:pPr marL="342900" indent="-342900">
                  <a:spcAft>
                    <a:spcPts val="600"/>
                  </a:spcAft>
                  <a:buFont typeface="Arial" panose="020B0604020202020204" pitchFamily="34" charset="0"/>
                  <a:buChar char="•"/>
                </a:pPr>
                <a:r>
                  <a:rPr lang="en-US" sz="2200">
                    <a:latin typeface="Calibri" panose="020F0502020204030204" pitchFamily="34" charset="0"/>
                    <a:ea typeface="Calibri" panose="020F0502020204030204" pitchFamily="34" charset="0"/>
                    <a:cs typeface="Calibri" panose="020F0502020204030204" pitchFamily="34" charset="0"/>
                  </a:rPr>
                  <a:t>The Bayesian Docking-Score Predictor receives SMILES of a ligand and provides a docking score that approximately predict the binding affinity between two molecules.</a:t>
                </a:r>
              </a:p>
              <a:p>
                <a:pPr marL="342900" indent="-342900">
                  <a:spcAft>
                    <a:spcPts val="600"/>
                  </a:spcAft>
                  <a:buFont typeface="Arial" panose="020B0604020202020204" pitchFamily="34" charset="0"/>
                  <a:buChar char="•"/>
                </a:pPr>
                <a:r>
                  <a:rPr lang="en-US" sz="2200">
                    <a:latin typeface="Calibri" panose="020F0502020204030204" pitchFamily="34" charset="0"/>
                    <a:ea typeface="Calibri" panose="020F0502020204030204" pitchFamily="34" charset="0"/>
                    <a:cs typeface="Calibri" panose="020F0502020204030204" pitchFamily="34" charset="0"/>
                  </a:rPr>
                  <a:t>RDKit function called Morgan Fingerprints translates 2 millions of SMILES into vector counts</a:t>
                </a:r>
              </a:p>
              <a:p>
                <a:pPr marL="342900" indent="-342900">
                  <a:spcAft>
                    <a:spcPts val="600"/>
                  </a:spcAft>
                  <a:buFont typeface="Arial" panose="020B0604020202020204" pitchFamily="34" charset="0"/>
                  <a:buChar char="•"/>
                </a:pPr>
                <a:r>
                  <a:rPr lang="en-US" sz="2200">
                    <a:latin typeface="Calibri" panose="020F0502020204030204" pitchFamily="34" charset="0"/>
                    <a:ea typeface="Calibri" panose="020F0502020204030204" pitchFamily="34" charset="0"/>
                    <a:cs typeface="Calibri" panose="020F0502020204030204" pitchFamily="34" charset="0"/>
                  </a:rPr>
                  <a:t>Predictive models trained with:</a:t>
                </a:r>
              </a:p>
              <a:p>
                <a:pPr lvl="8">
                  <a:buClr>
                    <a:srgbClr val="ED7D31"/>
                  </a:buClr>
                  <a:tabLst>
                    <a:tab pos="182880" algn="l"/>
                  </a:tabLst>
                </a:pPr>
                <a:r>
                  <a:rPr lang="en-US" sz="2200">
                    <a:latin typeface="Calibri" panose="020F0502020204030204" pitchFamily="34" charset="0"/>
                    <a:ea typeface="Calibri" panose="020F0502020204030204" pitchFamily="34" charset="0"/>
                    <a:cs typeface="Calibri" panose="020F0502020204030204" pitchFamily="34" charset="0"/>
                  </a:rPr>
                  <a:t>	- Bayesian Additive Regression Tree (BART)</a:t>
                </a:r>
              </a:p>
              <a:p>
                <a:pPr lvl="3">
                  <a:spcAft>
                    <a:spcPts val="600"/>
                  </a:spcAft>
                  <a:buClr>
                    <a:srgbClr val="ED7D31"/>
                  </a:buClr>
                  <a:tabLst>
                    <a:tab pos="182880" algn="l"/>
                  </a:tabLst>
                </a:pPr>
                <a:r>
                  <a:rPr lang="en-US" sz="2200">
                    <a:latin typeface="Calibri" panose="020F0502020204030204" pitchFamily="34" charset="0"/>
                    <a:ea typeface="Calibri" panose="020F0502020204030204" pitchFamily="34" charset="0"/>
                    <a:cs typeface="Calibri" panose="020F0502020204030204" pitchFamily="34" charset="0"/>
                  </a:rPr>
                  <a:t>	- Bayesian Neural Network (BNN)</a:t>
                </a:r>
              </a:p>
              <a:p>
                <a:pPr marL="342900" indent="-342900">
                  <a:spcAft>
                    <a:spcPts val="600"/>
                  </a:spcAft>
                  <a:buFont typeface="Arial" panose="020B0604020202020204" pitchFamily="34" charset="0"/>
                  <a:buChar char="•"/>
                </a:pPr>
                <a:r>
                  <a:rPr lang="en-US" sz="2200">
                    <a:latin typeface="Calibri" panose="020F0502020204030204" pitchFamily="34" charset="0"/>
                    <a:ea typeface="Calibri" panose="020F0502020204030204" pitchFamily="34" charset="0"/>
                    <a:cs typeface="Calibri" panose="020F0502020204030204" pitchFamily="34" charset="0"/>
                  </a:rPr>
                  <a:t>Sampling: </a:t>
                </a:r>
              </a:p>
              <a:p>
                <a:pPr marL="0" marR="0">
                  <a:spcBef>
                    <a:spcPts val="0"/>
                  </a:spcBef>
                  <a:spcAft>
                    <a:spcPts val="0"/>
                  </a:spcAft>
                </a:pPr>
                <a:r>
                  <a:rPr lang="en-US" sz="2200">
                    <a:latin typeface="Calibri" panose="020F0502020204030204" pitchFamily="34" charset="0"/>
                    <a:ea typeface="Calibri" panose="020F0502020204030204" pitchFamily="34" charset="0"/>
                    <a:cs typeface="Calibri" panose="020F0502020204030204" pitchFamily="34" charset="0"/>
                  </a:rPr>
                  <a:t>  - </a:t>
                </a:r>
                <a:r>
                  <a:rPr lang="en-US" sz="2200" kern="100">
                    <a:effectLst/>
                    <a:latin typeface="Courier New" panose="02070309020205020404" pitchFamily="49" charset="0"/>
                    <a:ea typeface="Yu Mincho" panose="02020400000000000000" pitchFamily="18" charset="-128"/>
                    <a:cs typeface="Times New Roman" panose="02020603050405020304" pitchFamily="18" charset="0"/>
                  </a:rPr>
                  <a:t>pymc</a:t>
                </a:r>
                <a:r>
                  <a:rPr lang="en-US" sz="2200" kern="100">
                    <a:effectLst/>
                    <a:latin typeface="Times New Roman" panose="02020603050405020304" pitchFamily="18" charset="0"/>
                    <a:ea typeface="Yu Mincho" panose="02020400000000000000" pitchFamily="18" charset="-128"/>
                    <a:cs typeface="Times New Roman" panose="02020603050405020304" pitchFamily="18" charset="0"/>
                  </a:rPr>
                  <a:t> </a:t>
                </a:r>
                <a:r>
                  <a:rPr lang="en-US" sz="2200" kern="100">
                    <a:effectLst/>
                    <a:latin typeface="Calibri" panose="020F0502020204030204" pitchFamily="34" charset="0"/>
                    <a:ea typeface="Calibri" panose="020F0502020204030204" pitchFamily="34" charset="0"/>
                    <a:cs typeface="Calibri" panose="020F0502020204030204" pitchFamily="34" charset="0"/>
                  </a:rPr>
                  <a:t>to sample testing values of </a:t>
                </a:r>
                <a14:m>
                  <m:oMath xmlns:m="http://schemas.openxmlformats.org/officeDocument/2006/math">
                    <m:acc>
                      <m:accPr>
                        <m:chr m:val="̂"/>
                        <m:ctrlPr>
                          <a:rPr lang="en-US" sz="2200" i="1" kern="100">
                            <a:effectLst/>
                            <a:latin typeface="Cambria Math" panose="02040503050406030204" pitchFamily="18" charset="0"/>
                            <a:ea typeface="Yu Mincho" panose="02020400000000000000" pitchFamily="18" charset="-128"/>
                            <a:cs typeface="Times New Roman" panose="02020603050405020304" pitchFamily="18" charset="0"/>
                          </a:rPr>
                        </m:ctrlPr>
                      </m:accPr>
                      <m:e>
                        <m:r>
                          <a:rPr lang="en-US" sz="2200" i="1" kern="100">
                            <a:effectLst/>
                            <a:latin typeface="Cambria Math" panose="02040503050406030204" pitchFamily="18" charset="0"/>
                            <a:ea typeface="Yu Mincho" panose="02020400000000000000" pitchFamily="18" charset="-128"/>
                            <a:cs typeface="Times New Roman" panose="02020603050405020304" pitchFamily="18" charset="0"/>
                          </a:rPr>
                          <m:t>𝑦</m:t>
                        </m:r>
                      </m:e>
                    </m:acc>
                  </m:oMath>
                </a14:m>
                <a:r>
                  <a:rPr lang="en-US" sz="2200" kern="100">
                    <a:effectLst/>
                    <a:latin typeface="Calibri" panose="020F0502020204030204" pitchFamily="34" charset="0"/>
                    <a:ea typeface="Calibri" panose="020F0502020204030204" pitchFamily="34" charset="0"/>
                    <a:cs typeface="Calibri" panose="020F0502020204030204" pitchFamily="34" charset="0"/>
                  </a:rPr>
                  <a:t> from the posterior predictive probability density distribution</a:t>
                </a:r>
                <a:endParaRPr lang="en-US" sz="2200">
                  <a:latin typeface="Calibri" panose="020F0502020204030204" pitchFamily="34" charset="0"/>
                  <a:ea typeface="Calibri" panose="020F0502020204030204" pitchFamily="34" charset="0"/>
                  <a:cs typeface="Calibri" panose="020F0502020204030204" pitchFamily="34" charset="0"/>
                </a:endParaRPr>
              </a:p>
              <a:p>
                <a:pPr lvl="1">
                  <a:spcAft>
                    <a:spcPts val="600"/>
                  </a:spcAft>
                </a:pPr>
                <a:r>
                  <a:rPr lang="en-US" sz="2200">
                    <a:latin typeface="Calibri" panose="020F0502020204030204" pitchFamily="34" charset="0"/>
                    <a:ea typeface="Calibri" panose="020F0502020204030204" pitchFamily="34" charset="0"/>
                    <a:cs typeface="Calibri" panose="020F0502020204030204" pitchFamily="34" charset="0"/>
                  </a:rPr>
                  <a:t>  - No U-Turn Sampling (NUTS) is used to train the BNN</a:t>
                </a:r>
              </a:p>
              <a:p>
                <a:pPr marL="342900" indent="-342900">
                  <a:spcAft>
                    <a:spcPts val="600"/>
                  </a:spcAft>
                  <a:buFont typeface="Arial" panose="020B0604020202020204" pitchFamily="34" charset="0"/>
                  <a:buChar char="•"/>
                </a:pPr>
                <a:r>
                  <a:rPr lang="en-US" sz="2200">
                    <a:latin typeface="Calibri" panose="020F0502020204030204" pitchFamily="34" charset="0"/>
                    <a:ea typeface="Calibri" panose="020F0502020204030204" pitchFamily="34" charset="0"/>
                    <a:cs typeface="Calibri" panose="020F0502020204030204" pitchFamily="34" charset="0"/>
                  </a:rPr>
                  <a:t>Visualization: Plots Of Posterior Predictive Check, ROC curves and Trace plots presents improvements in results visually</a:t>
                </a:r>
              </a:p>
            </p:txBody>
          </p:sp>
        </mc:Choice>
        <mc:Fallback>
          <p:sp>
            <p:nvSpPr>
              <p:cNvPr id="9" name="TextBox 8">
                <a:extLst>
                  <a:ext uri="{FF2B5EF4-FFF2-40B4-BE49-F238E27FC236}">
                    <a16:creationId xmlns:a16="http://schemas.microsoft.com/office/drawing/2014/main" id="{47C48E34-EA37-CD6C-5D64-32E0FA1CEE64}"/>
                  </a:ext>
                </a:extLst>
              </p:cNvPr>
              <p:cNvSpPr txBox="1">
                <a:spLocks noRot="1" noChangeAspect="1" noMove="1" noResize="1" noEditPoints="1" noAdjustHandles="1" noChangeArrowheads="1" noChangeShapeType="1" noTextEdit="1"/>
              </p:cNvSpPr>
              <p:nvPr/>
            </p:nvSpPr>
            <p:spPr>
              <a:xfrm>
                <a:off x="3806456" y="380999"/>
                <a:ext cx="7963786" cy="5801588"/>
              </a:xfrm>
              <a:prstGeom prst="rect">
                <a:avLst/>
              </a:prstGeom>
              <a:blipFill>
                <a:blip r:embed="rId3"/>
                <a:stretch>
                  <a:fillRect l="-1530" t="-945" r="-1454" b="-1155"/>
                </a:stretch>
              </a:blipFill>
            </p:spPr>
            <p:txBody>
              <a:bodyPr/>
              <a:lstStyle/>
              <a:p>
                <a:r>
                  <a:rPr lang="en-US">
                    <a:noFill/>
                  </a:rPr>
                  <a:t> </a:t>
                </a:r>
              </a:p>
            </p:txBody>
          </p:sp>
        </mc:Fallback>
      </mc:AlternateContent>
    </p:spTree>
    <p:extLst>
      <p:ext uri="{BB962C8B-B14F-4D97-AF65-F5344CB8AC3E}">
        <p14:creationId xmlns:p14="http://schemas.microsoft.com/office/powerpoint/2010/main" val="3486401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84695-179E-80B5-2C33-AADE6CCF3781}"/>
              </a:ext>
            </a:extLst>
          </p:cNvPr>
          <p:cNvSpPr>
            <a:spLocks noGrp="1"/>
          </p:cNvSpPr>
          <p:nvPr>
            <p:ph type="title"/>
          </p:nvPr>
        </p:nvSpPr>
        <p:spPr>
          <a:xfrm>
            <a:off x="392480" y="4128543"/>
            <a:ext cx="3139440" cy="1325563"/>
          </a:xfrm>
        </p:spPr>
        <p:txBody>
          <a:bodyPr>
            <a:normAutofit fontScale="90000"/>
          </a:bodyPr>
          <a:lstStyle/>
          <a:p>
            <a:r>
              <a:rPr lang="en-US"/>
              <a:t>EXPLORATORY DATA ANALYSIS</a:t>
            </a:r>
            <a:br>
              <a:rPr lang="en-US"/>
            </a:br>
            <a:r>
              <a:rPr lang="en-US"/>
              <a:t>AND DATA WRANGLING</a:t>
            </a:r>
          </a:p>
        </p:txBody>
      </p:sp>
      <p:sp>
        <p:nvSpPr>
          <p:cNvPr id="4" name="Text Placeholder 3">
            <a:extLst>
              <a:ext uri="{FF2B5EF4-FFF2-40B4-BE49-F238E27FC236}">
                <a16:creationId xmlns:a16="http://schemas.microsoft.com/office/drawing/2014/main" id="{1C803283-D35E-A19E-4580-17CF731FA712}"/>
              </a:ext>
            </a:extLst>
          </p:cNvPr>
          <p:cNvSpPr>
            <a:spLocks noGrp="1"/>
          </p:cNvSpPr>
          <p:nvPr>
            <p:ph type="body" sz="quarter" idx="15"/>
          </p:nvPr>
        </p:nvSpPr>
        <p:spPr>
          <a:xfrm>
            <a:off x="5332021" y="303911"/>
            <a:ext cx="6211783" cy="2795549"/>
          </a:xfrm>
        </p:spPr>
        <p:txBody>
          <a:bodyPr>
            <a:normAutofit fontScale="92500" lnSpcReduction="10000"/>
          </a:bodyPr>
          <a:lstStyle/>
          <a:p>
            <a:r>
              <a:rPr lang="en-US" sz="2600" b="1">
                <a:solidFill>
                  <a:srgbClr val="ED7D31"/>
                </a:solidFill>
                <a:latin typeface="Calibri" panose="020F0502020204030204" pitchFamily="34" charset="0"/>
                <a:ea typeface="Calibri" panose="020F0502020204030204" pitchFamily="34" charset="0"/>
                <a:cs typeface="Calibri" panose="020F0502020204030204" pitchFamily="34" charset="0"/>
              </a:rPr>
              <a:t>Probability Density Distribution of Docking Score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26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The histogram of the PDF and kernel density estimation (KDE) which is smoothing for probability density estimation.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26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The mean of the docking score is -5.829 and standard deviation of 1.477.</a:t>
            </a:r>
          </a:p>
          <a:p>
            <a:pPr marL="457200" indent="-457200">
              <a:buFont typeface="Arial" panose="020B0604020202020204" pitchFamily="34" charset="0"/>
              <a:buChar char="•"/>
            </a:pPr>
            <a:endParaRPr lang="en-US" sz="2600">
              <a:solidFill>
                <a:srgbClr val="ED7D31"/>
              </a:solidFill>
              <a:latin typeface="Calibri" panose="020F0502020204030204" pitchFamily="34" charset="0"/>
              <a:ea typeface="Calibri" panose="020F0502020204030204" pitchFamily="34" charset="0"/>
              <a:cs typeface="Calibri" panose="020F0502020204030204" pitchFamily="34" charset="0"/>
            </a:endParaRPr>
          </a:p>
          <a:p>
            <a:endParaRPr lang="en-US" sz="1800"/>
          </a:p>
        </p:txBody>
      </p:sp>
      <p:pic>
        <p:nvPicPr>
          <p:cNvPr id="11" name="Picture 10">
            <a:extLst>
              <a:ext uri="{FF2B5EF4-FFF2-40B4-BE49-F238E27FC236}">
                <a16:creationId xmlns:a16="http://schemas.microsoft.com/office/drawing/2014/main" id="{7B3FD2CC-BA04-1E77-A059-0D47E35FB3EC}"/>
              </a:ext>
            </a:extLst>
          </p:cNvPr>
          <p:cNvPicPr>
            <a:picLocks noChangeAspect="1"/>
          </p:cNvPicPr>
          <p:nvPr/>
        </p:nvPicPr>
        <p:blipFill>
          <a:blip r:embed="rId3"/>
          <a:stretch>
            <a:fillRect/>
          </a:stretch>
        </p:blipFill>
        <p:spPr>
          <a:xfrm>
            <a:off x="392480" y="505792"/>
            <a:ext cx="4720345" cy="2593668"/>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D199D359-449D-731E-6933-6C574DD93376}"/>
              </a:ext>
            </a:extLst>
          </p:cNvPr>
          <p:cNvSpPr txBox="1"/>
          <p:nvPr/>
        </p:nvSpPr>
        <p:spPr>
          <a:xfrm>
            <a:off x="5449784" y="2832454"/>
            <a:ext cx="6097978" cy="4154984"/>
          </a:xfrm>
          <a:prstGeom prst="rect">
            <a:avLst/>
          </a:prstGeom>
          <a:noFill/>
        </p:spPr>
        <p:txBody>
          <a:bodyPr wrap="square">
            <a:spAutoFit/>
          </a:bodyPr>
          <a:lstStyle/>
          <a:p>
            <a:r>
              <a:rPr lang="en-US" sz="2400" b="1">
                <a:solidFill>
                  <a:srgbClr val="ED7D31"/>
                </a:solidFill>
                <a:latin typeface="Calibri" panose="020F0502020204030204" pitchFamily="34" charset="0"/>
                <a:ea typeface="Calibri" panose="020F0502020204030204" pitchFamily="34" charset="0"/>
                <a:cs typeface="Calibri" panose="020F0502020204030204" pitchFamily="34" charset="0"/>
              </a:rPr>
              <a:t>Morgan2 Fingerprints</a:t>
            </a:r>
          </a:p>
          <a:p>
            <a:pPr marL="342900" indent="-342900">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RDKit descriptor called Morgan Fingerprints generate count vector and using them to calculate molecular similarity.</a:t>
            </a:r>
          </a:p>
          <a:p>
            <a:pPr marL="342900" indent="-342900">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count vectors : fpgen.GetCountFingerprint</a:t>
            </a:r>
          </a:p>
          <a:p>
            <a:pPr marL="342900" indent="-342900">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Each vector of numbers of occurrences of substructures is folded into a vector of 1024 numbers of occurrences of substructures.</a:t>
            </a:r>
          </a:p>
          <a:p>
            <a:pPr marL="342900" indent="-342900">
              <a:buFont typeface="Arial" panose="020B0604020202020204" pitchFamily="34" charset="0"/>
              <a:buChar char="•"/>
            </a:pPr>
            <a:endParaRPr lang="en-US" sz="240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400">
              <a:latin typeface="Calibri" panose="020F0502020204030204" pitchFamily="34" charset="0"/>
              <a:ea typeface="Calibri" panose="020F0502020204030204" pitchFamily="34" charset="0"/>
              <a:cs typeface="Calibri" panose="020F0502020204030204" pitchFamily="34" charset="0"/>
            </a:endParaRPr>
          </a:p>
          <a:p>
            <a:endParaRPr lang="en-US" sz="2400" b="1">
              <a:solidFill>
                <a:srgbClr val="ED7D31"/>
              </a:solidFill>
              <a:latin typeface="Calibri" panose="020F0502020204030204" pitchFamily="34" charset="0"/>
              <a:ea typeface="Calibri" panose="020F0502020204030204" pitchFamily="34" charset="0"/>
              <a:cs typeface="Calibri" panose="020F0502020204030204" pitchFamily="34" charset="0"/>
            </a:endParaRPr>
          </a:p>
        </p:txBody>
      </p:sp>
      <p:pic>
        <p:nvPicPr>
          <p:cNvPr id="16" name="Picture 15">
            <a:extLst>
              <a:ext uri="{FF2B5EF4-FFF2-40B4-BE49-F238E27FC236}">
                <a16:creationId xmlns:a16="http://schemas.microsoft.com/office/drawing/2014/main" id="{B3D992C6-5A8F-6BE5-4BB6-797AAA765962}"/>
              </a:ext>
            </a:extLst>
          </p:cNvPr>
          <p:cNvPicPr>
            <a:picLocks noChangeAspect="1"/>
          </p:cNvPicPr>
          <p:nvPr/>
        </p:nvPicPr>
        <p:blipFill>
          <a:blip r:embed="rId4"/>
          <a:stretch>
            <a:fillRect/>
          </a:stretch>
        </p:blipFill>
        <p:spPr>
          <a:xfrm>
            <a:off x="5752735" y="5842644"/>
            <a:ext cx="3921695" cy="812261"/>
          </a:xfrm>
          <a:prstGeom prst="rect">
            <a:avLst/>
          </a:prstGeom>
          <a:ln>
            <a:noFill/>
          </a:ln>
          <a:effectLst>
            <a:outerShdw blurRad="292100" dist="139700" dir="2700000" algn="tl" rotWithShape="0">
              <a:srgbClr val="333333">
                <a:alpha val="65000"/>
              </a:srgbClr>
            </a:outerShdw>
          </a:effectLst>
        </p:spPr>
      </p:pic>
      <p:cxnSp>
        <p:nvCxnSpPr>
          <p:cNvPr id="18" name="Straight Connector 17">
            <a:extLst>
              <a:ext uri="{FF2B5EF4-FFF2-40B4-BE49-F238E27FC236}">
                <a16:creationId xmlns:a16="http://schemas.microsoft.com/office/drawing/2014/main" id="{508CAE6B-A7E8-5D9A-F4F7-AC4D1549FA56}"/>
              </a:ext>
            </a:extLst>
          </p:cNvPr>
          <p:cNvCxnSpPr>
            <a:cxnSpLocks/>
          </p:cNvCxnSpPr>
          <p:nvPr/>
        </p:nvCxnSpPr>
        <p:spPr>
          <a:xfrm>
            <a:off x="1864426" y="831273"/>
            <a:ext cx="0" cy="2001181"/>
          </a:xfrm>
          <a:prstGeom prst="line">
            <a:avLst/>
          </a:prstGeom>
          <a:ln>
            <a:prstDash val="dash"/>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610845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84312-AC8A-EBE4-D5ED-DB19DF982201}"/>
              </a:ext>
            </a:extLst>
          </p:cNvPr>
          <p:cNvSpPr>
            <a:spLocks noGrp="1"/>
          </p:cNvSpPr>
          <p:nvPr>
            <p:ph type="title"/>
          </p:nvPr>
        </p:nvSpPr>
        <p:spPr>
          <a:xfrm>
            <a:off x="604200" y="4548996"/>
            <a:ext cx="3139440" cy="1325563"/>
          </a:xfrm>
        </p:spPr>
        <p:txBody>
          <a:bodyPr/>
          <a:lstStyle/>
          <a:p>
            <a:r>
              <a:rPr lang="en-US"/>
              <a:t>BAYESIAN STATISTICS</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EF6E3EBB-7EFE-4222-EE2D-E3EBFE56AE16}"/>
                  </a:ext>
                </a:extLst>
              </p:cNvPr>
              <p:cNvSpPr txBox="1"/>
              <p:nvPr/>
            </p:nvSpPr>
            <p:spPr>
              <a:xfrm>
                <a:off x="5747656" y="370054"/>
                <a:ext cx="5997040" cy="4108817"/>
              </a:xfrm>
              <a:prstGeom prst="rect">
                <a:avLst/>
              </a:prstGeom>
              <a:noFill/>
            </p:spPr>
            <p:txBody>
              <a:bodyPr wrap="square" rtlCol="0">
                <a:spAutoFit/>
              </a:bodyPr>
              <a:lstStyle/>
              <a:p>
                <a:r>
                  <a:rPr lang="en-US" sz="2400" b="1">
                    <a:solidFill>
                      <a:srgbClr val="ED7D31"/>
                    </a:solidFill>
                    <a:latin typeface="Calibri" panose="020F0502020204030204" pitchFamily="34" charset="0"/>
                    <a:ea typeface="Calibri" panose="020F0502020204030204" pitchFamily="34" charset="0"/>
                    <a:cs typeface="Calibri" panose="020F0502020204030204" pitchFamily="34" charset="0"/>
                  </a:rPr>
                  <a:t>Bayesian Model Using A Bayesian Additive Regression Trees (BART) </a:t>
                </a:r>
              </a:p>
              <a:p>
                <a:pPr marL="0" marR="0">
                  <a:spcBef>
                    <a:spcPts val="0"/>
                  </a:spcBef>
                  <a:spcAft>
                    <a:spcPts val="600"/>
                  </a:spcAft>
                </a:pPr>
                <a14:m>
                  <m:oMathPara xmlns:m="http://schemas.openxmlformats.org/officeDocument/2006/math">
                    <m:oMathParaPr>
                      <m:jc m:val="centerGroup"/>
                    </m:oMathParaPr>
                    <m:oMath xmlns:m="http://schemas.openxmlformats.org/officeDocument/2006/math">
                      <m:r>
                        <a:rPr lang="en-US" sz="2400" i="1" kern="100" smtClean="0">
                          <a:effectLst/>
                          <a:latin typeface="Cambria Math" panose="02040503050406030204" pitchFamily="18" charset="0"/>
                          <a:ea typeface="Yu Mincho" panose="02020400000000000000" pitchFamily="18" charset="-128"/>
                          <a:cs typeface="Times New Roman" panose="02020603050405020304" pitchFamily="18" charset="0"/>
                        </a:rPr>
                        <m:t>𝑦</m:t>
                      </m:r>
                      <m:r>
                        <a:rPr lang="en-US" sz="2400" i="1" kern="100" smtClean="0">
                          <a:effectLst/>
                          <a:latin typeface="Cambria Math" panose="02040503050406030204" pitchFamily="18" charset="0"/>
                          <a:ea typeface="Yu Mincho" panose="02020400000000000000" pitchFamily="18" charset="-128"/>
                          <a:cs typeface="Times New Roman" panose="02020603050405020304" pitchFamily="18" charset="0"/>
                        </a:rPr>
                        <m:t>=</m:t>
                      </m:r>
                      <m:acc>
                        <m:accPr>
                          <m:chr m:val="̂"/>
                          <m:ctrlP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ctrlPr>
                        </m:accPr>
                        <m:e>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𝑦</m:t>
                          </m:r>
                        </m:e>
                      </m:acc>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m:t>
                      </m:r>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𝜖</m:t>
                      </m:r>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m:t>
                      </m:r>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𝐵𝐴𝑅𝑇</m:t>
                      </m:r>
                      <m:d>
                        <m:dPr>
                          <m:ctrlP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ctrlPr>
                        </m:dPr>
                        <m:e>
                          <m:acc>
                            <m:accPr>
                              <m:chr m:val="⃑"/>
                              <m:ctrlP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ctrlPr>
                            </m:accPr>
                            <m:e>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𝑥</m:t>
                              </m:r>
                            </m:e>
                          </m:acc>
                        </m:e>
                      </m:d>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m:t>
                      </m:r>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𝜖</m:t>
                      </m:r>
                    </m:oMath>
                  </m:oMathPara>
                </a14:m>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0" i="0">
                    <a:solidFill>
                      <a:srgbClr val="494E52"/>
                    </a:solidFill>
                    <a:effectLst/>
                    <a:latin typeface="-apple-system"/>
                  </a:rPr>
                  <a:t>The BART model consists of two parts: a sum-of-trees model and a regularization prior on the parameters of that model.</a:t>
                </a:r>
                <a:endParaRPr lang="en-US" sz="1800" kern="100">
                  <a:effectLst/>
                  <a:latin typeface="Calibri" panose="020F0502020204030204" pitchFamily="34" charset="0"/>
                  <a:ea typeface="Calibri" panose="020F0502020204030204" pitchFamily="34" charset="0"/>
                  <a:cs typeface="Calibri" panose="020F0502020204030204" pitchFamily="34" charset="0"/>
                </a:endParaRPr>
              </a:p>
              <a:p>
                <a:endParaRPr lang="en-US" b="0" i="0">
                  <a:effectLst/>
                  <a:latin typeface="Lato" panose="020F0502020204030203" pitchFamily="34" charset="0"/>
                </a:endParaRPr>
              </a:p>
              <a:p>
                <a:pPr algn="just"/>
                <a:r>
                  <a:rPr lang="en-US" sz="2000" i="0">
                    <a:solidFill>
                      <a:srgbClr val="494E52"/>
                    </a:solidFill>
                    <a:effectLst/>
                    <a:latin typeface="Calibri" panose="020F0502020204030204" pitchFamily="34" charset="0"/>
                    <a:ea typeface="Calibri" panose="020F0502020204030204" pitchFamily="34" charset="0"/>
                    <a:cs typeface="Calibri" panose="020F0502020204030204" pitchFamily="34" charset="0"/>
                  </a:rPr>
                  <a:t>A sum-of-trees model</a:t>
                </a:r>
              </a:p>
              <a:p>
                <a:pPr algn="just"/>
                <a:endParaRPr lang="en-US" sz="2000">
                  <a:solidFill>
                    <a:srgbClr val="494E52"/>
                  </a:solidFill>
                  <a:latin typeface="Calibri" panose="020F0502020204030204" pitchFamily="34" charset="0"/>
                  <a:ea typeface="Calibri" panose="020F0502020204030204" pitchFamily="34" charset="0"/>
                  <a:cs typeface="Calibri" panose="020F0502020204030204" pitchFamily="34" charset="0"/>
                </a:endParaRPr>
              </a:p>
              <a:p>
                <a:pPr algn="just"/>
                <a:endParaRPr lang="en-US" sz="2000" i="0">
                  <a:solidFill>
                    <a:srgbClr val="494E52"/>
                  </a:solidFill>
                  <a:effectLst/>
                  <a:latin typeface="Calibri" panose="020F0502020204030204" pitchFamily="34" charset="0"/>
                  <a:ea typeface="Calibri" panose="020F0502020204030204" pitchFamily="34" charset="0"/>
                  <a:cs typeface="Calibri" panose="020F0502020204030204" pitchFamily="34" charset="0"/>
                </a:endParaRPr>
              </a:p>
              <a:p>
                <a:pPr algn="just"/>
                <a:endParaRPr lang="en-US" sz="2000">
                  <a:solidFill>
                    <a:srgbClr val="494E52"/>
                  </a:solidFill>
                  <a:latin typeface="Calibri" panose="020F0502020204030204" pitchFamily="34" charset="0"/>
                  <a:ea typeface="Calibri" panose="020F0502020204030204" pitchFamily="34" charset="0"/>
                  <a:cs typeface="Calibri" panose="020F0502020204030204" pitchFamily="34" charset="0"/>
                </a:endParaRPr>
              </a:p>
              <a:p>
                <a:pPr algn="just"/>
                <a:r>
                  <a:rPr lang="en-US" sz="2000">
                    <a:solidFill>
                      <a:srgbClr val="494E52"/>
                    </a:solidFill>
                    <a:latin typeface="Calibri" panose="020F0502020204030204" pitchFamily="34" charset="0"/>
                    <a:ea typeface="Calibri" panose="020F0502020204030204" pitchFamily="34" charset="0"/>
                    <a:cs typeface="Calibri" panose="020F0502020204030204" pitchFamily="34" charset="0"/>
                  </a:rPr>
                  <a:t>A regularization prior</a:t>
                </a:r>
              </a:p>
              <a:p>
                <a:pPr algn="just"/>
                <a:endParaRPr lang="en-US" sz="2000" i="0">
                  <a:solidFill>
                    <a:srgbClr val="494E52"/>
                  </a:solidFill>
                  <a:effectLst/>
                  <a:latin typeface="Calibri" panose="020F0502020204030204" pitchFamily="34" charset="0"/>
                  <a:ea typeface="Calibri" panose="020F0502020204030204" pitchFamily="34" charset="0"/>
                  <a:cs typeface="Calibri" panose="020F0502020204030204" pitchFamily="34" charset="0"/>
                </a:endParaRPr>
              </a:p>
              <a:p>
                <a:endParaRPr lang="en-US" b="0" i="0">
                  <a:effectLst/>
                  <a:latin typeface="Lato" panose="020F0502020204030203" pitchFamily="34" charset="0"/>
                </a:endParaRPr>
              </a:p>
            </p:txBody>
          </p:sp>
        </mc:Choice>
        <mc:Fallback>
          <p:sp>
            <p:nvSpPr>
              <p:cNvPr id="11" name="TextBox 10">
                <a:extLst>
                  <a:ext uri="{FF2B5EF4-FFF2-40B4-BE49-F238E27FC236}">
                    <a16:creationId xmlns:a16="http://schemas.microsoft.com/office/drawing/2014/main" id="{EF6E3EBB-7EFE-4222-EE2D-E3EBFE56AE16}"/>
                  </a:ext>
                </a:extLst>
              </p:cNvPr>
              <p:cNvSpPr txBox="1">
                <a:spLocks noRot="1" noChangeAspect="1" noMove="1" noResize="1" noEditPoints="1" noAdjustHandles="1" noChangeArrowheads="1" noChangeShapeType="1" noTextEdit="1"/>
              </p:cNvSpPr>
              <p:nvPr/>
            </p:nvSpPr>
            <p:spPr>
              <a:xfrm>
                <a:off x="5747656" y="370054"/>
                <a:ext cx="5997040" cy="4108817"/>
              </a:xfrm>
              <a:prstGeom prst="rect">
                <a:avLst/>
              </a:prstGeom>
              <a:blipFill>
                <a:blip r:embed="rId3"/>
                <a:stretch>
                  <a:fillRect l="-1626" t="-118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2FB9E1F4-A308-A621-74D1-D3F669AB4CAF}"/>
              </a:ext>
            </a:extLst>
          </p:cNvPr>
          <p:cNvSpPr txBox="1"/>
          <p:nvPr/>
        </p:nvSpPr>
        <p:spPr>
          <a:xfrm>
            <a:off x="157546" y="6180169"/>
            <a:ext cx="11587150" cy="523220"/>
          </a:xfrm>
          <a:prstGeom prst="rect">
            <a:avLst/>
          </a:prstGeom>
          <a:noFill/>
        </p:spPr>
        <p:txBody>
          <a:bodyPr wrap="square" rtlCol="0">
            <a:spAutoFit/>
          </a:bodyPr>
          <a:lstStyle/>
          <a:p>
            <a:r>
              <a:rPr lang="en-US"/>
              <a:t>Source: </a:t>
            </a:r>
            <a:r>
              <a:rPr lang="en-US">
                <a:hlinkClick r:id="rId4"/>
              </a:rPr>
              <a:t>https://austinrochford.com/posts/intro-prob-prog-pymc.html#Probabilistic-programming-with-PyMC</a:t>
            </a:r>
            <a:endParaRPr lang="en-US"/>
          </a:p>
          <a:p>
            <a:r>
              <a:rPr lang="en-US"/>
              <a:t>https://jmloyola.github.io/posts/2019/06/introduction-to-bart</a:t>
            </a:r>
          </a:p>
        </p:txBody>
      </p:sp>
      <p:pic>
        <p:nvPicPr>
          <p:cNvPr id="14" name="Picture 13">
            <a:extLst>
              <a:ext uri="{FF2B5EF4-FFF2-40B4-BE49-F238E27FC236}">
                <a16:creationId xmlns:a16="http://schemas.microsoft.com/office/drawing/2014/main" id="{D7B412B4-7491-2423-9B21-E4AE1A7A6A76}"/>
              </a:ext>
            </a:extLst>
          </p:cNvPr>
          <p:cNvPicPr>
            <a:picLocks noChangeAspect="1"/>
          </p:cNvPicPr>
          <p:nvPr/>
        </p:nvPicPr>
        <p:blipFill>
          <a:blip r:embed="rId5"/>
          <a:stretch>
            <a:fillRect/>
          </a:stretch>
        </p:blipFill>
        <p:spPr>
          <a:xfrm>
            <a:off x="227715" y="1621329"/>
            <a:ext cx="3515925" cy="1288571"/>
          </a:xfrm>
          <a:prstGeom prst="rect">
            <a:avLst/>
          </a:prstGeom>
        </p:spPr>
      </p:pic>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04AF114-D8BF-D921-8027-A9A2550C9E96}"/>
                  </a:ext>
                </a:extLst>
              </p:cNvPr>
              <p:cNvSpPr txBox="1"/>
              <p:nvPr/>
            </p:nvSpPr>
            <p:spPr>
              <a:xfrm>
                <a:off x="887947" y="370054"/>
                <a:ext cx="4859709" cy="113691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a:ln>
                      <a:noFill/>
                    </a:ln>
                    <a:solidFill>
                      <a:srgbClr val="ED7D31"/>
                    </a:solidFill>
                    <a:effectLst/>
                    <a:uLnTx/>
                    <a:uFillTx/>
                    <a:latin typeface="Calibri" panose="020F0502020204030204" pitchFamily="34" charset="0"/>
                    <a:ea typeface="Calibri" panose="020F0502020204030204" pitchFamily="34" charset="0"/>
                    <a:cs typeface="Calibri" panose="020F0502020204030204" pitchFamily="34" charset="0"/>
                    <a:sym typeface="Calibri"/>
                  </a:rPr>
                  <a:t>Bayesian</a:t>
                </a:r>
                <a:r>
                  <a:rPr kumimoji="0" lang="en-US" sz="1400" b="0" i="0" u="none" strike="noStrike" kern="0" cap="none" spc="0" normalizeH="0" baseline="0" noProof="0">
                    <a:ln>
                      <a:noFill/>
                    </a:ln>
                    <a:solidFill>
                      <a:srgbClr val="000000"/>
                    </a:solidFill>
                    <a:effectLst/>
                    <a:uLnTx/>
                    <a:uFillTx/>
                    <a:latin typeface="Lato" panose="020F0502020204030203" pitchFamily="34" charset="0"/>
                    <a:cs typeface="Arial"/>
                    <a:sym typeface="Arial"/>
                  </a:rPr>
                  <a:t> </a:t>
                </a:r>
                <a:r>
                  <a:rPr kumimoji="0" lang="en-US" sz="2400" b="1" i="0" u="none" strike="noStrike" kern="0" cap="none" spc="0" normalizeH="0" baseline="0" noProof="0">
                    <a:ln>
                      <a:noFill/>
                    </a:ln>
                    <a:solidFill>
                      <a:srgbClr val="ED7D31"/>
                    </a:solidFill>
                    <a:effectLst/>
                    <a:uLnTx/>
                    <a:uFillTx/>
                    <a:latin typeface="Calibri" panose="020F0502020204030204" pitchFamily="34" charset="0"/>
                    <a:ea typeface="Calibri" panose="020F0502020204030204" pitchFamily="34" charset="0"/>
                    <a:cs typeface="Calibri" panose="020F0502020204030204" pitchFamily="34" charset="0"/>
                    <a:sym typeface="Arial"/>
                  </a:rPr>
                  <a:t>Theorem using PYMC3</a:t>
                </a:r>
              </a:p>
              <a:p>
                <a:pPr marL="0" marR="0" lvl="0" indent="0" algn="l" defTabSz="914400" rtl="0" eaLnBrk="1" fontAlgn="auto" latinLnBrk="0" hangingPunct="1">
                  <a:lnSpc>
                    <a:spcPct val="100000"/>
                  </a:lnSpc>
                  <a:spcBef>
                    <a:spcPts val="0"/>
                  </a:spcBef>
                  <a:spcAft>
                    <a:spcPts val="600"/>
                  </a:spcAft>
                  <a:buClr>
                    <a:srgbClr val="000000"/>
                  </a:buClr>
                  <a:buSzTx/>
                  <a:buFont typeface="Arial"/>
                  <a:buNone/>
                  <a:tabLst/>
                  <a:defRPr/>
                </a:pPr>
                <a:r>
                  <a:rPr kumimoji="0" lang="en-US" sz="2400" b="0" i="0" u="none" strike="noStrike" kern="0" cap="none" spc="0" normalizeH="0" baseline="0" noProof="0">
                    <a:ln>
                      <a:noFill/>
                    </a:ln>
                    <a:solidFill>
                      <a:srgbClr val="333333"/>
                    </a:solidFill>
                    <a:effectLst/>
                    <a:uLnTx/>
                    <a:uFillTx/>
                    <a:latin typeface="Cambria Math" panose="02040503050406030204" pitchFamily="18" charset="0"/>
                    <a:ea typeface="Cambria Math" panose="02040503050406030204" pitchFamily="18" charset="0"/>
                    <a:cs typeface="Arial"/>
                    <a:sym typeface="Arial"/>
                  </a:rPr>
                  <a:t>	P(</a:t>
                </a:r>
                <a:r>
                  <a:rPr kumimoji="0" lang="el-GR" sz="2400" b="0" i="0" u="none" strike="noStrike" kern="0" cap="none" spc="0" normalizeH="0" baseline="0" noProof="0">
                    <a:ln>
                      <a:noFill/>
                    </a:ln>
                    <a:solidFill>
                      <a:srgbClr val="333333"/>
                    </a:solidFill>
                    <a:effectLst/>
                    <a:uLnTx/>
                    <a:uFillTx/>
                    <a:latin typeface="Cambria Math" panose="02040503050406030204" pitchFamily="18" charset="0"/>
                    <a:ea typeface="Cambria Math" panose="02040503050406030204" pitchFamily="18" charset="0"/>
                    <a:cs typeface="Arial"/>
                    <a:sym typeface="Arial"/>
                  </a:rPr>
                  <a:t>θ | </a:t>
                </a:r>
                <a:r>
                  <a:rPr kumimoji="0" lang="en-US" sz="2400" b="0" i="0" u="none" strike="noStrike" kern="0" cap="none" spc="0" normalizeH="0" baseline="0" noProof="0">
                    <a:ln>
                      <a:noFill/>
                    </a:ln>
                    <a:solidFill>
                      <a:srgbClr val="333333"/>
                    </a:solidFill>
                    <a:effectLst/>
                    <a:uLnTx/>
                    <a:uFillTx/>
                    <a:latin typeface="Cambria Math" panose="02040503050406030204" pitchFamily="18" charset="0"/>
                    <a:ea typeface="Cambria Math" panose="02040503050406030204" pitchFamily="18" charset="0"/>
                    <a:cs typeface="Arial"/>
                    <a:sym typeface="Arial"/>
                  </a:rPr>
                  <a:t>D)=</a:t>
                </a:r>
                <a14:m>
                  <m:oMath xmlns:m="http://schemas.openxmlformats.org/officeDocument/2006/math">
                    <m:f>
                      <m:fPr>
                        <m:ctrlPr>
                          <a:rPr kumimoji="0" lang="en-US" sz="2400" b="0" i="1" u="none" strike="noStrike" kern="0" cap="none" spc="0" normalizeH="0" baseline="0" noProof="0" smtClean="0">
                            <a:ln>
                              <a:noFill/>
                            </a:ln>
                            <a:solidFill>
                              <a:srgbClr val="333333"/>
                            </a:solidFill>
                            <a:effectLst/>
                            <a:uLnTx/>
                            <a:uFillTx/>
                            <a:latin typeface="Cambria Math" panose="02040503050406030204" pitchFamily="18" charset="0"/>
                            <a:ea typeface="Cambria Math" panose="02040503050406030204" pitchFamily="18" charset="0"/>
                            <a:sym typeface="Arial"/>
                          </a:rPr>
                        </m:ctrlPr>
                      </m:fPr>
                      <m:num>
                        <m:r>
                          <m:rPr>
                            <m:nor/>
                          </m:rPr>
                          <a:rPr kumimoji="0" lang="en-US" sz="2400" b="0" i="0" u="none" strike="noStrike" kern="0" cap="none" spc="0" normalizeH="0" baseline="0" noProof="0" dirty="0">
                            <a:ln>
                              <a:noFill/>
                            </a:ln>
                            <a:solidFill>
                              <a:srgbClr val="333333"/>
                            </a:solidFill>
                            <a:effectLst/>
                            <a:uLnTx/>
                            <a:uFillTx/>
                            <a:latin typeface="Cambria Math" panose="02040503050406030204" pitchFamily="18" charset="0"/>
                            <a:ea typeface="Cambria Math" panose="02040503050406030204" pitchFamily="18" charset="0"/>
                            <a:cs typeface="Arial"/>
                            <a:sym typeface="Arial"/>
                          </a:rPr>
                          <m:t>P</m:t>
                        </m:r>
                        <m:r>
                          <m:rPr>
                            <m:nor/>
                          </m:rPr>
                          <a:rPr kumimoji="0" lang="en-US" sz="2400" b="0" i="0" u="none" strike="noStrike" kern="0" cap="none" spc="0" normalizeH="0" baseline="0" noProof="0" dirty="0">
                            <a:ln>
                              <a:noFill/>
                            </a:ln>
                            <a:solidFill>
                              <a:srgbClr val="333333"/>
                            </a:solidFill>
                            <a:effectLst/>
                            <a:uLnTx/>
                            <a:uFillTx/>
                            <a:latin typeface="Cambria Math" panose="02040503050406030204" pitchFamily="18" charset="0"/>
                            <a:ea typeface="Cambria Math" panose="02040503050406030204" pitchFamily="18" charset="0"/>
                            <a:cs typeface="Arial"/>
                            <a:sym typeface="Arial"/>
                          </a:rPr>
                          <m:t>(</m:t>
                        </m:r>
                        <m:r>
                          <m:rPr>
                            <m:nor/>
                          </m:rPr>
                          <a:rPr kumimoji="0" lang="en-US" sz="2400" b="0" i="0" u="none" strike="noStrike" kern="0" cap="none" spc="0" normalizeH="0" baseline="0" noProof="0" dirty="0">
                            <a:ln>
                              <a:noFill/>
                            </a:ln>
                            <a:solidFill>
                              <a:srgbClr val="333333"/>
                            </a:solidFill>
                            <a:effectLst/>
                            <a:uLnTx/>
                            <a:uFillTx/>
                            <a:latin typeface="Cambria Math" panose="02040503050406030204" pitchFamily="18" charset="0"/>
                            <a:ea typeface="Cambria Math" panose="02040503050406030204" pitchFamily="18" charset="0"/>
                            <a:cs typeface="Arial"/>
                            <a:sym typeface="Arial"/>
                          </a:rPr>
                          <m:t>D</m:t>
                        </m:r>
                        <m:r>
                          <m:rPr>
                            <m:nor/>
                          </m:rPr>
                          <a:rPr kumimoji="0" lang="en-US" sz="2400" b="0" i="0" u="none" strike="noStrike" kern="0" cap="none" spc="0" normalizeH="0" baseline="0" noProof="0" dirty="0">
                            <a:ln>
                              <a:noFill/>
                            </a:ln>
                            <a:solidFill>
                              <a:srgbClr val="333333"/>
                            </a:solidFill>
                            <a:effectLst/>
                            <a:uLnTx/>
                            <a:uFillTx/>
                            <a:latin typeface="Cambria Math" panose="02040503050406030204" pitchFamily="18" charset="0"/>
                            <a:ea typeface="Cambria Math" panose="02040503050406030204" pitchFamily="18" charset="0"/>
                            <a:cs typeface="Arial"/>
                            <a:sym typeface="Arial"/>
                          </a:rPr>
                          <m:t> | </m:t>
                        </m:r>
                        <m:r>
                          <m:rPr>
                            <m:nor/>
                          </m:rPr>
                          <a:rPr kumimoji="0" lang="el-GR" sz="2400" b="0" i="0" u="none" strike="noStrike" kern="0" cap="none" spc="0" normalizeH="0" baseline="0" noProof="0" dirty="0">
                            <a:ln>
                              <a:noFill/>
                            </a:ln>
                            <a:solidFill>
                              <a:srgbClr val="333333"/>
                            </a:solidFill>
                            <a:effectLst/>
                            <a:uLnTx/>
                            <a:uFillTx/>
                            <a:latin typeface="Cambria Math" panose="02040503050406030204" pitchFamily="18" charset="0"/>
                            <a:ea typeface="Cambria Math" panose="02040503050406030204" pitchFamily="18" charset="0"/>
                            <a:cs typeface="Arial"/>
                            <a:sym typeface="Arial"/>
                          </a:rPr>
                          <m:t>θ</m:t>
                        </m:r>
                        <m:r>
                          <m:rPr>
                            <m:nor/>
                          </m:rPr>
                          <a:rPr kumimoji="0" lang="el-GR" sz="2400" b="0" i="0" u="none" strike="noStrike" kern="0" cap="none" spc="0" normalizeH="0" baseline="0" noProof="0" dirty="0">
                            <a:ln>
                              <a:noFill/>
                            </a:ln>
                            <a:solidFill>
                              <a:srgbClr val="333333"/>
                            </a:solidFill>
                            <a:effectLst/>
                            <a:uLnTx/>
                            <a:uFillTx/>
                            <a:latin typeface="Cambria Math" panose="02040503050406030204" pitchFamily="18" charset="0"/>
                            <a:ea typeface="Cambria Math" panose="02040503050406030204" pitchFamily="18" charset="0"/>
                            <a:cs typeface="Arial"/>
                            <a:sym typeface="Arial"/>
                          </a:rPr>
                          <m:t>)⋅</m:t>
                        </m:r>
                        <m:r>
                          <m:rPr>
                            <m:nor/>
                          </m:rPr>
                          <a:rPr kumimoji="0" lang="en-US" sz="2400" b="0" i="0" u="none" strike="noStrike" kern="0" cap="none" spc="0" normalizeH="0" baseline="0" noProof="0" dirty="0">
                            <a:ln>
                              <a:noFill/>
                            </a:ln>
                            <a:solidFill>
                              <a:srgbClr val="333333"/>
                            </a:solidFill>
                            <a:effectLst/>
                            <a:uLnTx/>
                            <a:uFillTx/>
                            <a:latin typeface="Cambria Math" panose="02040503050406030204" pitchFamily="18" charset="0"/>
                            <a:ea typeface="Cambria Math" panose="02040503050406030204" pitchFamily="18" charset="0"/>
                            <a:cs typeface="Arial"/>
                            <a:sym typeface="Arial"/>
                          </a:rPr>
                          <m:t>P</m:t>
                        </m:r>
                        <m:r>
                          <m:rPr>
                            <m:nor/>
                          </m:rPr>
                          <a:rPr kumimoji="0" lang="en-US" sz="2400" b="0" i="0" u="none" strike="noStrike" kern="0" cap="none" spc="0" normalizeH="0" baseline="0" noProof="0" dirty="0">
                            <a:ln>
                              <a:noFill/>
                            </a:ln>
                            <a:solidFill>
                              <a:srgbClr val="333333"/>
                            </a:solidFill>
                            <a:effectLst/>
                            <a:uLnTx/>
                            <a:uFillTx/>
                            <a:latin typeface="Cambria Math" panose="02040503050406030204" pitchFamily="18" charset="0"/>
                            <a:ea typeface="Cambria Math" panose="02040503050406030204" pitchFamily="18" charset="0"/>
                            <a:cs typeface="Arial"/>
                            <a:sym typeface="Arial"/>
                          </a:rPr>
                          <m:t>(</m:t>
                        </m:r>
                        <m:r>
                          <m:rPr>
                            <m:nor/>
                          </m:rPr>
                          <a:rPr kumimoji="0" lang="el-GR" sz="2400" b="0" i="0" u="none" strike="noStrike" kern="0" cap="none" spc="0" normalizeH="0" baseline="0" noProof="0" dirty="0">
                            <a:ln>
                              <a:noFill/>
                            </a:ln>
                            <a:solidFill>
                              <a:srgbClr val="333333"/>
                            </a:solidFill>
                            <a:effectLst/>
                            <a:uLnTx/>
                            <a:uFillTx/>
                            <a:latin typeface="Cambria Math" panose="02040503050406030204" pitchFamily="18" charset="0"/>
                            <a:ea typeface="Cambria Math" panose="02040503050406030204" pitchFamily="18" charset="0"/>
                            <a:cs typeface="Arial"/>
                            <a:sym typeface="Arial"/>
                          </a:rPr>
                          <m:t>θ</m:t>
                        </m:r>
                        <m:r>
                          <m:rPr>
                            <m:nor/>
                          </m:rPr>
                          <a:rPr kumimoji="0" lang="el-GR" sz="2400" b="0" i="0" u="none" strike="noStrike" kern="0" cap="none" spc="0" normalizeH="0" baseline="0" noProof="0" dirty="0">
                            <a:ln>
                              <a:noFill/>
                            </a:ln>
                            <a:solidFill>
                              <a:srgbClr val="333333"/>
                            </a:solidFill>
                            <a:effectLst/>
                            <a:uLnTx/>
                            <a:uFillTx/>
                            <a:latin typeface="Cambria Math" panose="02040503050406030204" pitchFamily="18" charset="0"/>
                            <a:ea typeface="Cambria Math" panose="02040503050406030204" pitchFamily="18" charset="0"/>
                            <a:cs typeface="Arial"/>
                            <a:sym typeface="Arial"/>
                          </a:rPr>
                          <m:t>)</m:t>
                        </m:r>
                        <m:r>
                          <m:rPr>
                            <m:nor/>
                          </m:rPr>
                          <a:rPr kumimoji="0" lang="en-US" sz="2400" b="0" i="0" u="none" strike="noStrike" kern="0" cap="none" spc="0" normalizeH="0" baseline="0" noProof="0" dirty="0">
                            <a:ln>
                              <a:noFill/>
                            </a:ln>
                            <a:solidFill>
                              <a:srgbClr val="333333"/>
                            </a:solidFill>
                            <a:effectLst/>
                            <a:uLnTx/>
                            <a:uFillTx/>
                            <a:latin typeface="Cambria Math" panose="02040503050406030204" pitchFamily="18" charset="0"/>
                            <a:ea typeface="Cambria Math" panose="02040503050406030204" pitchFamily="18" charset="0"/>
                            <a:cs typeface="Arial"/>
                            <a:sym typeface="Arial"/>
                          </a:rPr>
                          <m:t> </m:t>
                        </m:r>
                      </m:num>
                      <m:den>
                        <m:r>
                          <m:rPr>
                            <m:nor/>
                          </m:rPr>
                          <a:rPr kumimoji="0" lang="en-US" sz="2400" b="0" i="0" u="none" strike="noStrike" kern="0" cap="none" spc="0" normalizeH="0" baseline="0" noProof="0" dirty="0">
                            <a:ln>
                              <a:noFill/>
                            </a:ln>
                            <a:solidFill>
                              <a:srgbClr val="333333"/>
                            </a:solidFill>
                            <a:effectLst/>
                            <a:uLnTx/>
                            <a:uFillTx/>
                            <a:latin typeface="Cambria Math" panose="02040503050406030204" pitchFamily="18" charset="0"/>
                            <a:ea typeface="Cambria Math" panose="02040503050406030204" pitchFamily="18" charset="0"/>
                            <a:cs typeface="Arial"/>
                            <a:sym typeface="Arial"/>
                          </a:rPr>
                          <m:t>P</m:t>
                        </m:r>
                        <m:r>
                          <m:rPr>
                            <m:nor/>
                          </m:rPr>
                          <a:rPr kumimoji="0" lang="en-US" sz="2400" b="0" i="0" u="none" strike="noStrike" kern="0" cap="none" spc="0" normalizeH="0" baseline="0" noProof="0" dirty="0">
                            <a:ln>
                              <a:noFill/>
                            </a:ln>
                            <a:solidFill>
                              <a:srgbClr val="333333"/>
                            </a:solidFill>
                            <a:effectLst/>
                            <a:uLnTx/>
                            <a:uFillTx/>
                            <a:latin typeface="Cambria Math" panose="02040503050406030204" pitchFamily="18" charset="0"/>
                            <a:ea typeface="Cambria Math" panose="02040503050406030204" pitchFamily="18" charset="0"/>
                            <a:cs typeface="Arial"/>
                            <a:sym typeface="Arial"/>
                          </a:rPr>
                          <m:t>(</m:t>
                        </m:r>
                        <m:r>
                          <m:rPr>
                            <m:nor/>
                          </m:rPr>
                          <a:rPr kumimoji="0" lang="en-US" sz="2400" b="0" i="0" u="none" strike="noStrike" kern="0" cap="none" spc="0" normalizeH="0" baseline="0" noProof="0" dirty="0">
                            <a:ln>
                              <a:noFill/>
                            </a:ln>
                            <a:solidFill>
                              <a:srgbClr val="333333"/>
                            </a:solidFill>
                            <a:effectLst/>
                            <a:uLnTx/>
                            <a:uFillTx/>
                            <a:latin typeface="Cambria Math" panose="02040503050406030204" pitchFamily="18" charset="0"/>
                            <a:ea typeface="Cambria Math" panose="02040503050406030204" pitchFamily="18" charset="0"/>
                            <a:cs typeface="Arial"/>
                            <a:sym typeface="Arial"/>
                          </a:rPr>
                          <m:t>D</m:t>
                        </m:r>
                        <m:r>
                          <m:rPr>
                            <m:nor/>
                          </m:rPr>
                          <a:rPr kumimoji="0" lang="en-US" sz="2400" b="0" i="0" u="none" strike="noStrike" kern="0" cap="none" spc="0" normalizeH="0" baseline="0" noProof="0" dirty="0">
                            <a:ln>
                              <a:noFill/>
                            </a:ln>
                            <a:solidFill>
                              <a:srgbClr val="333333"/>
                            </a:solidFill>
                            <a:effectLst/>
                            <a:uLnTx/>
                            <a:uFillTx/>
                            <a:latin typeface="Cambria Math" panose="02040503050406030204" pitchFamily="18" charset="0"/>
                            <a:ea typeface="Cambria Math" panose="02040503050406030204" pitchFamily="18" charset="0"/>
                            <a:cs typeface="Arial"/>
                            <a:sym typeface="Arial"/>
                          </a:rPr>
                          <m:t>)</m:t>
                        </m:r>
                      </m:den>
                    </m:f>
                  </m:oMath>
                </a14:m>
                <a:endParaRPr lang="en-US"/>
              </a:p>
            </p:txBody>
          </p:sp>
        </mc:Choice>
        <mc:Fallback>
          <p:sp>
            <p:nvSpPr>
              <p:cNvPr id="15" name="TextBox 14">
                <a:extLst>
                  <a:ext uri="{FF2B5EF4-FFF2-40B4-BE49-F238E27FC236}">
                    <a16:creationId xmlns:a16="http://schemas.microsoft.com/office/drawing/2014/main" id="{004AF114-D8BF-D921-8027-A9A2550C9E96}"/>
                  </a:ext>
                </a:extLst>
              </p:cNvPr>
              <p:cNvSpPr txBox="1">
                <a:spLocks noRot="1" noChangeAspect="1" noMove="1" noResize="1" noEditPoints="1" noAdjustHandles="1" noChangeArrowheads="1" noChangeShapeType="1" noTextEdit="1"/>
              </p:cNvSpPr>
              <p:nvPr/>
            </p:nvSpPr>
            <p:spPr>
              <a:xfrm>
                <a:off x="887947" y="370054"/>
                <a:ext cx="4859709" cy="1136914"/>
              </a:xfrm>
              <a:prstGeom prst="rect">
                <a:avLst/>
              </a:prstGeom>
              <a:blipFill>
                <a:blip r:embed="rId6"/>
                <a:stretch>
                  <a:fillRect l="-2008" t="-4301"/>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1FF5AF8D-28F1-16B3-9AA5-6E5C214C7238}"/>
              </a:ext>
            </a:extLst>
          </p:cNvPr>
          <p:cNvPicPr>
            <a:picLocks noChangeAspect="1"/>
          </p:cNvPicPr>
          <p:nvPr/>
        </p:nvPicPr>
        <p:blipFill>
          <a:blip r:embed="rId7"/>
          <a:stretch>
            <a:fillRect/>
          </a:stretch>
        </p:blipFill>
        <p:spPr>
          <a:xfrm>
            <a:off x="6926317" y="2614613"/>
            <a:ext cx="4092363" cy="851294"/>
          </a:xfrm>
          <a:prstGeom prst="rect">
            <a:avLst/>
          </a:prstGeom>
        </p:spPr>
      </p:pic>
      <p:pic>
        <p:nvPicPr>
          <p:cNvPr id="22" name="Picture 21">
            <a:extLst>
              <a:ext uri="{FF2B5EF4-FFF2-40B4-BE49-F238E27FC236}">
                <a16:creationId xmlns:a16="http://schemas.microsoft.com/office/drawing/2014/main" id="{7F9C8BCF-70A2-B0A1-82E6-FEAA4F975637}"/>
              </a:ext>
            </a:extLst>
          </p:cNvPr>
          <p:cNvPicPr>
            <a:picLocks noChangeAspect="1"/>
          </p:cNvPicPr>
          <p:nvPr/>
        </p:nvPicPr>
        <p:blipFill>
          <a:blip r:embed="rId8"/>
          <a:stretch>
            <a:fillRect/>
          </a:stretch>
        </p:blipFill>
        <p:spPr>
          <a:xfrm>
            <a:off x="6926317" y="3821498"/>
            <a:ext cx="5054438" cy="2597882"/>
          </a:xfrm>
          <a:prstGeom prst="rect">
            <a:avLst/>
          </a:prstGeom>
        </p:spPr>
      </p:pic>
      <p:pic>
        <p:nvPicPr>
          <p:cNvPr id="24" name="Picture 23">
            <a:extLst>
              <a:ext uri="{FF2B5EF4-FFF2-40B4-BE49-F238E27FC236}">
                <a16:creationId xmlns:a16="http://schemas.microsoft.com/office/drawing/2014/main" id="{48A1128B-869F-7C90-9129-84D67915330E}"/>
              </a:ext>
            </a:extLst>
          </p:cNvPr>
          <p:cNvPicPr>
            <a:picLocks noChangeAspect="1"/>
          </p:cNvPicPr>
          <p:nvPr/>
        </p:nvPicPr>
        <p:blipFill>
          <a:blip r:embed="rId9"/>
          <a:stretch>
            <a:fillRect/>
          </a:stretch>
        </p:blipFill>
        <p:spPr>
          <a:xfrm>
            <a:off x="3912412" y="2249881"/>
            <a:ext cx="1835244" cy="3714941"/>
          </a:xfrm>
          <a:prstGeom prst="rect">
            <a:avLst/>
          </a:prstGeom>
        </p:spPr>
      </p:pic>
      <p:sp>
        <p:nvSpPr>
          <p:cNvPr id="25" name="TextBox 24">
            <a:extLst>
              <a:ext uri="{FF2B5EF4-FFF2-40B4-BE49-F238E27FC236}">
                <a16:creationId xmlns:a16="http://schemas.microsoft.com/office/drawing/2014/main" id="{19E2497C-61EF-9166-E1F4-DB8667EBF803}"/>
              </a:ext>
            </a:extLst>
          </p:cNvPr>
          <p:cNvSpPr txBox="1"/>
          <p:nvPr/>
        </p:nvSpPr>
        <p:spPr>
          <a:xfrm>
            <a:off x="4034469" y="1734333"/>
            <a:ext cx="1203434" cy="307777"/>
          </a:xfrm>
          <a:prstGeom prst="rect">
            <a:avLst/>
          </a:prstGeom>
          <a:noFill/>
        </p:spPr>
        <p:txBody>
          <a:bodyPr wrap="square" rtlCol="0">
            <a:spAutoFit/>
          </a:bodyPr>
          <a:lstStyle/>
          <a:p>
            <a:r>
              <a:rPr lang="en-US"/>
              <a:t>Example of </a:t>
            </a:r>
          </a:p>
        </p:txBody>
      </p:sp>
      <p:pic>
        <p:nvPicPr>
          <p:cNvPr id="27" name="Picture 26">
            <a:extLst>
              <a:ext uri="{FF2B5EF4-FFF2-40B4-BE49-F238E27FC236}">
                <a16:creationId xmlns:a16="http://schemas.microsoft.com/office/drawing/2014/main" id="{965D0B49-116F-F81C-4ED7-860053883C2D}"/>
              </a:ext>
            </a:extLst>
          </p:cNvPr>
          <p:cNvPicPr>
            <a:picLocks noChangeAspect="1"/>
          </p:cNvPicPr>
          <p:nvPr/>
        </p:nvPicPr>
        <p:blipFill>
          <a:blip r:embed="rId10"/>
          <a:stretch>
            <a:fillRect/>
          </a:stretch>
        </p:blipFill>
        <p:spPr>
          <a:xfrm>
            <a:off x="4253393" y="2014033"/>
            <a:ext cx="786281" cy="230592"/>
          </a:xfrm>
          <a:prstGeom prst="rect">
            <a:avLst/>
          </a:prstGeom>
        </p:spPr>
      </p:pic>
    </p:spTree>
    <p:extLst>
      <p:ext uri="{BB962C8B-B14F-4D97-AF65-F5344CB8AC3E}">
        <p14:creationId xmlns:p14="http://schemas.microsoft.com/office/powerpoint/2010/main" val="1569726894"/>
      </p:ext>
    </p:extLst>
  </p:cSld>
  <p:clrMapOvr>
    <a:masterClrMapping/>
  </p:clrMapOvr>
</p:sld>
</file>

<file path=ppt/theme/theme1.xml><?xml version="1.0" encoding="utf-8"?>
<a:theme xmlns:a="http://schemas.openxmlformats.org/drawingml/2006/main" name="UVA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VA Template" id="{AB2FAE81-7072-4686-849E-7EAFDBB895AD}" vid="{F2AF89CE-A4F8-4111-91D0-36529D913C3F}"/>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dcf8c7ea-8979-425e-9107-dbe95dd2bed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B4EB9A1DE34CB4395B7D6BC42E8041B" ma:contentTypeVersion="14" ma:contentTypeDescription="Create a new document." ma:contentTypeScope="" ma:versionID="fbc580a832dbdd46b25dd0862b65270b">
  <xsd:schema xmlns:xsd="http://www.w3.org/2001/XMLSchema" xmlns:xs="http://www.w3.org/2001/XMLSchema" xmlns:p="http://schemas.microsoft.com/office/2006/metadata/properties" xmlns:ns3="dcf8c7ea-8979-425e-9107-dbe95dd2bede" xmlns:ns4="4ca7e4a4-a813-45c1-ac53-ad3fa1a0367c" targetNamespace="http://schemas.microsoft.com/office/2006/metadata/properties" ma:root="true" ma:fieldsID="2012d5dd7a7c3e8e8da3c0dcf30bee31" ns3:_="" ns4:_="">
    <xsd:import namespace="dcf8c7ea-8979-425e-9107-dbe95dd2bede"/>
    <xsd:import namespace="4ca7e4a4-a813-45c1-ac53-ad3fa1a0367c"/>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DateTaken" minOccurs="0"/>
                <xsd:element ref="ns3:MediaServiceObjectDetectorVersions" minOccurs="0"/>
                <xsd:element ref="ns3:MediaServiceAutoTags" minOccurs="0"/>
                <xsd:element ref="ns3:MediaLengthInSeconds" minOccurs="0"/>
                <xsd:element ref="ns3:MediaServiceGenerationTime" minOccurs="0"/>
                <xsd:element ref="ns3:MediaServiceEventHashCode" minOccurs="0"/>
                <xsd:element ref="ns3:MediaServiceOCR"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f8c7ea-8979-425e-9107-dbe95dd2bede"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SystemTags" ma:index="21"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ca7e4a4-a813-45c1-ac53-ad3fa1a0367c"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88ECB35-CF0B-49A7-8960-7E6284D92555}">
  <ds:schemaRefs>
    <ds:schemaRef ds:uri="http://schemas.microsoft.com/sharepoint/v3/contenttype/forms"/>
  </ds:schemaRefs>
</ds:datastoreItem>
</file>

<file path=customXml/itemProps2.xml><?xml version="1.0" encoding="utf-8"?>
<ds:datastoreItem xmlns:ds="http://schemas.openxmlformats.org/officeDocument/2006/customXml" ds:itemID="{CCE54310-3E92-41A1-9ACD-B27910A6E965}">
  <ds:schemaRefs>
    <ds:schemaRef ds:uri="4ca7e4a4-a813-45c1-ac53-ad3fa1a0367c"/>
    <ds:schemaRef ds:uri="dcf8c7ea-8979-425e-9107-dbe95dd2bed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B83122D4-AF33-4305-9E2A-BDAD9BDC769F}">
  <ds:schemaRefs>
    <ds:schemaRef ds:uri="4ca7e4a4-a813-45c1-ac53-ad3fa1a0367c"/>
    <ds:schemaRef ds:uri="dcf8c7ea-8979-425e-9107-dbe95dd2bed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Theme1</Template>
  <TotalTime>0</TotalTime>
  <Words>2136</Words>
  <Application>Microsoft Office PowerPoint</Application>
  <PresentationFormat>Widescreen</PresentationFormat>
  <Paragraphs>223</Paragraphs>
  <Slides>21</Slides>
  <Notes>12</Notes>
  <HiddenSlides>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-apple-system</vt:lpstr>
      <vt:lpstr>MJXc-TeX-math-I</vt:lpstr>
      <vt:lpstr>Arial</vt:lpstr>
      <vt:lpstr>Calibri</vt:lpstr>
      <vt:lpstr>Cambria Math</vt:lpstr>
      <vt:lpstr>Consolas</vt:lpstr>
      <vt:lpstr>Courier New</vt:lpstr>
      <vt:lpstr>Lato</vt:lpstr>
      <vt:lpstr>Times New Roman</vt:lpstr>
      <vt:lpstr>UVA Template</vt:lpstr>
      <vt:lpstr>PowerPoint Presentation</vt:lpstr>
      <vt:lpstr>CONTENTS</vt:lpstr>
      <vt:lpstr>INTRODUCTION</vt:lpstr>
      <vt:lpstr>PowerPoint Presentation</vt:lpstr>
      <vt:lpstr>GOAL</vt:lpstr>
      <vt:lpstr>ABOUT DATA</vt:lpstr>
      <vt:lpstr>METHODS</vt:lpstr>
      <vt:lpstr>EXPLORATORY DATA ANALYSIS AND DATA WRANGLING</vt:lpstr>
      <vt:lpstr>BAYESIAN STATISTICS</vt:lpstr>
      <vt:lpstr>PREDICTIVE MODEL(BART)</vt:lpstr>
      <vt:lpstr>PREDICTIVE MODEL(BNN)</vt:lpstr>
      <vt:lpstr>RESULTS: SAMPLING</vt:lpstr>
      <vt:lpstr>PowerPoint Presentation</vt:lpstr>
      <vt:lpstr>PowerPoint Presentation</vt:lpstr>
      <vt:lpstr>PowerPoint Presentation</vt:lpstr>
      <vt:lpstr>CONCLUSIONS</vt:lpstr>
      <vt:lpstr>CONCLUSIONS</vt:lpstr>
      <vt:lpstr>ACKNOWLEDGEMENTS</vt:lpstr>
      <vt:lpstr>Project Deadlines:</vt:lpstr>
      <vt:lpstr>Drug Discovery Process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 Basener</dc:creator>
  <cp:lastModifiedBy>Ohashi, Naomi (fju4ek)</cp:lastModifiedBy>
  <cp:revision>1</cp:revision>
  <dcterms:modified xsi:type="dcterms:W3CDTF">2023-12-03T22:27:03Z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0x0101006B4EB9A1DE34CB4395B7D6BC42E8041B</vt:lpwstr>
  </property>
</Properties>
</file>